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0.jpg" ContentType="image/jpeg"/>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7" r:id="rId1"/>
  </p:sldMasterIdLst>
  <p:notesMasterIdLst>
    <p:notesMasterId r:id="rId17"/>
  </p:notesMasterIdLst>
  <p:handoutMasterIdLst>
    <p:handoutMasterId r:id="rId18"/>
  </p:handoutMasterIdLst>
  <p:sldIdLst>
    <p:sldId id="269" r:id="rId2"/>
    <p:sldId id="279" r:id="rId3"/>
    <p:sldId id="276" r:id="rId4"/>
    <p:sldId id="270" r:id="rId5"/>
    <p:sldId id="271" r:id="rId6"/>
    <p:sldId id="275" r:id="rId7"/>
    <p:sldId id="272" r:id="rId8"/>
    <p:sldId id="277" r:id="rId9"/>
    <p:sldId id="278" r:id="rId10"/>
    <p:sldId id="280" r:id="rId11"/>
    <p:sldId id="281" r:id="rId12"/>
    <p:sldId id="283" r:id="rId13"/>
    <p:sldId id="273" r:id="rId14"/>
    <p:sldId id="274" r:id="rId15"/>
    <p:sldId id="282" r:id="rId16"/>
  </p:sldIdLst>
  <p:sldSz cx="18300700" cy="10299700"/>
  <p:notesSz cx="18300700" cy="10299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559123"/>
    <a:srgbClr val="94C238"/>
    <a:srgbClr val="416C21"/>
    <a:srgbClr val="46751F"/>
    <a:srgbClr val="477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610"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2BE6C4-F7D8-D82C-76BB-DEBDC95D604E}"/>
              </a:ext>
            </a:extLst>
          </p:cNvPr>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1B6559D-2E77-A772-C08F-D637DA88E829}"/>
              </a:ext>
            </a:extLst>
          </p:cNvPr>
          <p:cNvSpPr>
            <a:spLocks noGrp="1"/>
          </p:cNvSpPr>
          <p:nvPr>
            <p:ph type="dt" sz="quarter" idx="1"/>
          </p:nvPr>
        </p:nvSpPr>
        <p:spPr>
          <a:xfrm>
            <a:off x="10366375" y="0"/>
            <a:ext cx="7929563" cy="515938"/>
          </a:xfrm>
          <a:prstGeom prst="rect">
            <a:avLst/>
          </a:prstGeom>
        </p:spPr>
        <p:txBody>
          <a:bodyPr vert="horz" lIns="91440" tIns="45720" rIns="91440" bIns="45720" rtlCol="0"/>
          <a:lstStyle>
            <a:lvl1pPr algn="r">
              <a:defRPr sz="1200"/>
            </a:lvl1pPr>
          </a:lstStyle>
          <a:p>
            <a:fld id="{8A0ADA6B-90DB-4454-AAC3-8A964B3D66AB}" type="datetimeFigureOut">
              <a:rPr lang="en-IN" smtClean="0"/>
              <a:t>25-04-2025</a:t>
            </a:fld>
            <a:endParaRPr lang="en-IN"/>
          </a:p>
        </p:txBody>
      </p:sp>
      <p:sp>
        <p:nvSpPr>
          <p:cNvPr id="4" name="Footer Placeholder 3">
            <a:extLst>
              <a:ext uri="{FF2B5EF4-FFF2-40B4-BE49-F238E27FC236}">
                <a16:creationId xmlns:a16="http://schemas.microsoft.com/office/drawing/2014/main" id="{AE85BEA4-D9A0-55CA-557A-BD569BAC46D7}"/>
              </a:ext>
            </a:extLst>
          </p:cNvPr>
          <p:cNvSpPr>
            <a:spLocks noGrp="1"/>
          </p:cNvSpPr>
          <p:nvPr>
            <p:ph type="ftr" sz="quarter" idx="2"/>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A608007-5A72-0397-6407-3DA521E17574}"/>
              </a:ext>
            </a:extLst>
          </p:cNvPr>
          <p:cNvSpPr>
            <a:spLocks noGrp="1"/>
          </p:cNvSpPr>
          <p:nvPr>
            <p:ph type="sldNum" sz="quarter" idx="3"/>
          </p:nvPr>
        </p:nvSpPr>
        <p:spPr>
          <a:xfrm>
            <a:off x="10366375" y="9783763"/>
            <a:ext cx="7929563" cy="515937"/>
          </a:xfrm>
          <a:prstGeom prst="rect">
            <a:avLst/>
          </a:prstGeom>
        </p:spPr>
        <p:txBody>
          <a:bodyPr vert="horz" lIns="91440" tIns="45720" rIns="91440" bIns="45720" rtlCol="0" anchor="b"/>
          <a:lstStyle>
            <a:lvl1pPr algn="r">
              <a:defRPr sz="1200"/>
            </a:lvl1pPr>
          </a:lstStyle>
          <a:p>
            <a:fld id="{EA5C8F75-59B4-46C2-8C4E-356CBFFC4945}" type="slidenum">
              <a:rPr lang="en-IN" smtClean="0"/>
              <a:t>‹#›</a:t>
            </a:fld>
            <a:endParaRPr lang="en-IN"/>
          </a:p>
        </p:txBody>
      </p:sp>
    </p:spTree>
    <p:extLst>
      <p:ext uri="{BB962C8B-B14F-4D97-AF65-F5344CB8AC3E}">
        <p14:creationId xmlns:p14="http://schemas.microsoft.com/office/powerpoint/2010/main" val="1296284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24607E89-3B75-4FDF-91D9-B32285A12C06}" type="datetimeFigureOut">
              <a:rPr lang="en-IN" smtClean="0"/>
              <a:t>25-04-2025</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8B8FF3D6-98CA-4CB3-AA44-120A879F5CE5}" type="slidenum">
              <a:rPr lang="en-IN" smtClean="0"/>
              <a:t>‹#›</a:t>
            </a:fld>
            <a:endParaRPr lang="en-IN"/>
          </a:p>
        </p:txBody>
      </p:sp>
    </p:spTree>
    <p:extLst>
      <p:ext uri="{BB962C8B-B14F-4D97-AF65-F5344CB8AC3E}">
        <p14:creationId xmlns:p14="http://schemas.microsoft.com/office/powerpoint/2010/main" val="1072498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12715"/>
            <a:ext cx="18300700" cy="10312416"/>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2170" y="3611254"/>
            <a:ext cx="11658495" cy="2472502"/>
          </a:xfrm>
        </p:spPr>
        <p:txBody>
          <a:bodyPr anchor="b">
            <a:noAutofit/>
          </a:bodyPr>
          <a:lstStyle>
            <a:lvl1pPr algn="r">
              <a:defRPr sz="8105">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2170" y="6083752"/>
            <a:ext cx="11658495" cy="1647380"/>
          </a:xfrm>
        </p:spPr>
        <p:txBody>
          <a:bodyPr anchor="t"/>
          <a:lstStyle>
            <a:lvl1pPr marL="0" indent="0" algn="r">
              <a:buNone/>
              <a:defRPr>
                <a:solidFill>
                  <a:schemeClr val="tx1">
                    <a:lumMod val="50000"/>
                    <a:lumOff val="50000"/>
                  </a:schemeClr>
                </a:solidFill>
              </a:defRPr>
            </a:lvl1pPr>
            <a:lvl2pPr marL="686257" indent="0" algn="ctr">
              <a:buNone/>
              <a:defRPr>
                <a:solidFill>
                  <a:schemeClr val="tx1">
                    <a:tint val="75000"/>
                  </a:schemeClr>
                </a:solidFill>
              </a:defRPr>
            </a:lvl2pPr>
            <a:lvl3pPr marL="1372514" indent="0" algn="ctr">
              <a:buNone/>
              <a:defRPr>
                <a:solidFill>
                  <a:schemeClr val="tx1">
                    <a:tint val="75000"/>
                  </a:schemeClr>
                </a:solidFill>
              </a:defRPr>
            </a:lvl3pPr>
            <a:lvl4pPr marL="2058772" indent="0" algn="ctr">
              <a:buNone/>
              <a:defRPr>
                <a:solidFill>
                  <a:schemeClr val="tx1">
                    <a:tint val="75000"/>
                  </a:schemeClr>
                </a:solidFill>
              </a:defRPr>
            </a:lvl4pPr>
            <a:lvl5pPr marL="2745029" indent="0" algn="ctr">
              <a:buNone/>
              <a:defRPr>
                <a:solidFill>
                  <a:schemeClr val="tx1">
                    <a:tint val="75000"/>
                  </a:schemeClr>
                </a:solidFill>
              </a:defRPr>
            </a:lvl5pPr>
            <a:lvl6pPr marL="3431286" indent="0" algn="ctr">
              <a:buNone/>
              <a:defRPr>
                <a:solidFill>
                  <a:schemeClr val="tx1">
                    <a:tint val="75000"/>
                  </a:schemeClr>
                </a:solidFill>
              </a:defRPr>
            </a:lvl6pPr>
            <a:lvl7pPr marL="4117543" indent="0" algn="ctr">
              <a:buNone/>
              <a:defRPr>
                <a:solidFill>
                  <a:schemeClr val="tx1">
                    <a:tint val="75000"/>
                  </a:schemeClr>
                </a:solidFill>
              </a:defRPr>
            </a:lvl7pPr>
            <a:lvl8pPr marL="4803800" indent="0" algn="ctr">
              <a:buNone/>
              <a:defRPr>
                <a:solidFill>
                  <a:schemeClr val="tx1">
                    <a:tint val="75000"/>
                  </a:schemeClr>
                </a:solidFill>
              </a:defRPr>
            </a:lvl8pPr>
            <a:lvl9pPr marL="549005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3535D8-76F3-4ABC-AAF8-AD79559D47EA}"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69756052"/>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708" y="915529"/>
            <a:ext cx="12903957" cy="5111703"/>
          </a:xfrm>
        </p:spPr>
        <p:txBody>
          <a:bodyPr anchor="ctr">
            <a:normAutofit/>
          </a:bodyPr>
          <a:lstStyle>
            <a:lvl1pPr algn="l">
              <a:defRPr sz="6604" b="0" cap="none"/>
            </a:lvl1pPr>
          </a:lstStyle>
          <a:p>
            <a:r>
              <a:rPr lang="en-US"/>
              <a:t>Click to edit Master title style</a:t>
            </a:r>
            <a:endParaRPr lang="en-US" dirty="0"/>
          </a:p>
        </p:txBody>
      </p:sp>
      <p:sp>
        <p:nvSpPr>
          <p:cNvPr id="3" name="Text Placeholder 2"/>
          <p:cNvSpPr>
            <a:spLocks noGrp="1"/>
          </p:cNvSpPr>
          <p:nvPr>
            <p:ph type="body" idx="1"/>
          </p:nvPr>
        </p:nvSpPr>
        <p:spPr>
          <a:xfrm>
            <a:off x="1016708" y="6713879"/>
            <a:ext cx="12903957" cy="2359352"/>
          </a:xfrm>
        </p:spPr>
        <p:txBody>
          <a:bodyPr anchor="ctr">
            <a:normAutofit/>
          </a:bodyPr>
          <a:lstStyle>
            <a:lvl1pPr marL="0" indent="0" algn="l">
              <a:buNone/>
              <a:defRPr sz="2702">
                <a:solidFill>
                  <a:schemeClr val="tx1">
                    <a:lumMod val="75000"/>
                    <a:lumOff val="2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2E0E2-E034-46A5-A4E8-16435D1867C8}"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353989670"/>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971" y="915529"/>
            <a:ext cx="12149632" cy="4539497"/>
          </a:xfrm>
        </p:spPr>
        <p:txBody>
          <a:bodyPr anchor="ctr">
            <a:normAutofit/>
          </a:bodyPr>
          <a:lstStyle>
            <a:lvl1pPr algn="l">
              <a:defRPr sz="660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50631" y="5455026"/>
            <a:ext cx="10844312" cy="572206"/>
          </a:xfrm>
        </p:spPr>
        <p:txBody>
          <a:bodyPr anchor="ctr">
            <a:noAutofit/>
          </a:bodyPr>
          <a:lstStyle>
            <a:lvl1pPr marL="0" indent="0">
              <a:buFontTx/>
              <a:buNone/>
              <a:defRPr sz="2402">
                <a:solidFill>
                  <a:schemeClr val="tx1">
                    <a:lumMod val="50000"/>
                    <a:lumOff val="50000"/>
                  </a:schemeClr>
                </a:solidFill>
              </a:defRPr>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US"/>
              <a:t>Click to edit Master text styles</a:t>
            </a:r>
          </a:p>
        </p:txBody>
      </p:sp>
      <p:sp>
        <p:nvSpPr>
          <p:cNvPr id="3" name="Text Placeholder 2"/>
          <p:cNvSpPr>
            <a:spLocks noGrp="1"/>
          </p:cNvSpPr>
          <p:nvPr>
            <p:ph type="body" idx="1"/>
          </p:nvPr>
        </p:nvSpPr>
        <p:spPr>
          <a:xfrm>
            <a:off x="1016708" y="6713879"/>
            <a:ext cx="12903957" cy="2359352"/>
          </a:xfrm>
        </p:spPr>
        <p:txBody>
          <a:bodyPr anchor="ctr">
            <a:normAutofit/>
          </a:bodyPr>
          <a:lstStyle>
            <a:lvl1pPr marL="0" indent="0" algn="l">
              <a:buNone/>
              <a:defRPr sz="2702">
                <a:solidFill>
                  <a:schemeClr val="tx1">
                    <a:lumMod val="75000"/>
                    <a:lumOff val="2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6E8C48-5A99-4252-91E0-C8787BA7AD40}"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0" name="TextBox 19"/>
          <p:cNvSpPr txBox="1"/>
          <p:nvPr/>
        </p:nvSpPr>
        <p:spPr>
          <a:xfrm>
            <a:off x="813369" y="1187031"/>
            <a:ext cx="915035" cy="878247"/>
          </a:xfrm>
          <a:prstGeom prst="rect">
            <a:avLst/>
          </a:prstGeom>
        </p:spPr>
        <p:txBody>
          <a:bodyPr vert="horz" lIns="137255" tIns="68628" rIns="137255" bIns="68628" rtlCol="0" anchor="ctr">
            <a:noAutofit/>
          </a:bodyPr>
          <a:lstStyle/>
          <a:p>
            <a:pPr lvl="0"/>
            <a:r>
              <a:rPr lang="en-US" sz="12008" baseline="0" dirty="0">
                <a:ln w="3175" cmpd="sng">
                  <a:noFill/>
                </a:ln>
                <a:solidFill>
                  <a:schemeClr val="accent1"/>
                </a:solidFill>
                <a:effectLst/>
                <a:latin typeface="Arial"/>
              </a:rPr>
              <a:t>“</a:t>
            </a:r>
          </a:p>
        </p:txBody>
      </p:sp>
      <p:sp>
        <p:nvSpPr>
          <p:cNvPr id="22" name="TextBox 21"/>
          <p:cNvSpPr txBox="1"/>
          <p:nvPr/>
        </p:nvSpPr>
        <p:spPr>
          <a:xfrm>
            <a:off x="13348780" y="4335179"/>
            <a:ext cx="915035" cy="878247"/>
          </a:xfrm>
          <a:prstGeom prst="rect">
            <a:avLst/>
          </a:prstGeom>
        </p:spPr>
        <p:txBody>
          <a:bodyPr vert="horz" lIns="137255" tIns="68628" rIns="137255" bIns="68628" rtlCol="0" anchor="ctr">
            <a:noAutofit/>
          </a:bodyPr>
          <a:lstStyle/>
          <a:p>
            <a:pPr lvl="0"/>
            <a:r>
              <a:rPr lang="en-US" sz="1200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23499049"/>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708" y="2901560"/>
            <a:ext cx="12903957" cy="3897996"/>
          </a:xfrm>
        </p:spPr>
        <p:txBody>
          <a:bodyPr anchor="b">
            <a:normAutofit/>
          </a:bodyPr>
          <a:lstStyle>
            <a:lvl1pPr algn="l">
              <a:defRPr sz="6604" b="0" cap="none"/>
            </a:lvl1pPr>
          </a:lstStyle>
          <a:p>
            <a:r>
              <a:rPr lang="en-US"/>
              <a:t>Click to edit Master title style</a:t>
            </a:r>
            <a:endParaRPr lang="en-US" dirty="0"/>
          </a:p>
        </p:txBody>
      </p:sp>
      <p:sp>
        <p:nvSpPr>
          <p:cNvPr id="3" name="Text Placeholder 2"/>
          <p:cNvSpPr>
            <a:spLocks noGrp="1"/>
          </p:cNvSpPr>
          <p:nvPr>
            <p:ph type="body" idx="1"/>
          </p:nvPr>
        </p:nvSpPr>
        <p:spPr>
          <a:xfrm>
            <a:off x="1016708" y="6799556"/>
            <a:ext cx="12903957" cy="2273675"/>
          </a:xfrm>
        </p:spPr>
        <p:txBody>
          <a:bodyPr anchor="t">
            <a:normAutofit/>
          </a:bodyPr>
          <a:lstStyle>
            <a:lvl1pPr marL="0" indent="0" algn="l">
              <a:buNone/>
              <a:defRPr sz="2702">
                <a:solidFill>
                  <a:schemeClr val="tx1">
                    <a:lumMod val="75000"/>
                    <a:lumOff val="25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BFCC30-8FF8-4091-913B-F9984C5B7A34}"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87475316"/>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971" y="915529"/>
            <a:ext cx="12149632" cy="4539497"/>
          </a:xfrm>
        </p:spPr>
        <p:txBody>
          <a:bodyPr anchor="ctr">
            <a:normAutofit/>
          </a:bodyPr>
          <a:lstStyle>
            <a:lvl1pPr algn="l">
              <a:defRPr sz="660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6704" y="6027232"/>
            <a:ext cx="12903958" cy="772324"/>
          </a:xfrm>
        </p:spPr>
        <p:txBody>
          <a:bodyPr anchor="b">
            <a:noAutofit/>
          </a:bodyPr>
          <a:lstStyle>
            <a:lvl1pPr marL="0" indent="0">
              <a:buFontTx/>
              <a:buNone/>
              <a:defRPr sz="3602">
                <a:solidFill>
                  <a:schemeClr val="tx1">
                    <a:lumMod val="75000"/>
                    <a:lumOff val="25000"/>
                  </a:schemeClr>
                </a:solidFill>
              </a:defRPr>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US"/>
              <a:t>Click to edit Master text styles</a:t>
            </a:r>
          </a:p>
        </p:txBody>
      </p:sp>
      <p:sp>
        <p:nvSpPr>
          <p:cNvPr id="3" name="Text Placeholder 2"/>
          <p:cNvSpPr>
            <a:spLocks noGrp="1"/>
          </p:cNvSpPr>
          <p:nvPr>
            <p:ph type="body" idx="1"/>
          </p:nvPr>
        </p:nvSpPr>
        <p:spPr>
          <a:xfrm>
            <a:off x="1016708" y="6799556"/>
            <a:ext cx="12903957" cy="2273675"/>
          </a:xfrm>
        </p:spPr>
        <p:txBody>
          <a:bodyPr anchor="t">
            <a:normAutofit/>
          </a:bodyPr>
          <a:lstStyle>
            <a:lvl1pPr marL="0" indent="0" algn="l">
              <a:buNone/>
              <a:defRPr sz="2702">
                <a:solidFill>
                  <a:schemeClr val="tx1">
                    <a:lumMod val="50000"/>
                    <a:lumOff val="50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D54FCA-DCA7-4F2C-9F92-26FFE3C20636}"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4" name="TextBox 23"/>
          <p:cNvSpPr txBox="1"/>
          <p:nvPr/>
        </p:nvSpPr>
        <p:spPr>
          <a:xfrm>
            <a:off x="813369" y="1187031"/>
            <a:ext cx="915035" cy="878247"/>
          </a:xfrm>
          <a:prstGeom prst="rect">
            <a:avLst/>
          </a:prstGeom>
        </p:spPr>
        <p:txBody>
          <a:bodyPr vert="horz" lIns="137255" tIns="68628" rIns="137255" bIns="68628" rtlCol="0" anchor="ctr">
            <a:noAutofit/>
          </a:bodyPr>
          <a:lstStyle/>
          <a:p>
            <a:pPr lvl="0"/>
            <a:r>
              <a:rPr lang="en-US" sz="12008" baseline="0" dirty="0">
                <a:ln w="3175" cmpd="sng">
                  <a:noFill/>
                </a:ln>
                <a:solidFill>
                  <a:schemeClr val="accent1"/>
                </a:solidFill>
                <a:effectLst/>
                <a:latin typeface="Arial"/>
              </a:rPr>
              <a:t>“</a:t>
            </a:r>
          </a:p>
        </p:txBody>
      </p:sp>
      <p:sp>
        <p:nvSpPr>
          <p:cNvPr id="25" name="TextBox 24"/>
          <p:cNvSpPr txBox="1"/>
          <p:nvPr/>
        </p:nvSpPr>
        <p:spPr>
          <a:xfrm>
            <a:off x="13348780" y="4335179"/>
            <a:ext cx="915035" cy="878247"/>
          </a:xfrm>
          <a:prstGeom prst="rect">
            <a:avLst/>
          </a:prstGeom>
        </p:spPr>
        <p:txBody>
          <a:bodyPr vert="horz" lIns="137255" tIns="68628" rIns="137255" bIns="68628" rtlCol="0" anchor="ctr">
            <a:noAutofit/>
          </a:bodyPr>
          <a:lstStyle/>
          <a:p>
            <a:pPr lvl="0"/>
            <a:r>
              <a:rPr lang="en-US" sz="12008"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43754351"/>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9413" y="915529"/>
            <a:ext cx="12891251" cy="4539497"/>
          </a:xfrm>
        </p:spPr>
        <p:txBody>
          <a:bodyPr anchor="ctr">
            <a:normAutofit/>
          </a:bodyPr>
          <a:lstStyle>
            <a:lvl1pPr algn="l">
              <a:defRPr sz="660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6704" y="6027232"/>
            <a:ext cx="12903958" cy="772324"/>
          </a:xfrm>
        </p:spPr>
        <p:txBody>
          <a:bodyPr anchor="b">
            <a:noAutofit/>
          </a:bodyPr>
          <a:lstStyle>
            <a:lvl1pPr marL="0" indent="0">
              <a:buFontTx/>
              <a:buNone/>
              <a:defRPr sz="3602">
                <a:solidFill>
                  <a:schemeClr val="accent1"/>
                </a:solidFill>
              </a:defRPr>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US"/>
              <a:t>Click to edit Master text styles</a:t>
            </a:r>
          </a:p>
        </p:txBody>
      </p:sp>
      <p:sp>
        <p:nvSpPr>
          <p:cNvPr id="3" name="Text Placeholder 2"/>
          <p:cNvSpPr>
            <a:spLocks noGrp="1"/>
          </p:cNvSpPr>
          <p:nvPr>
            <p:ph type="body" idx="1"/>
          </p:nvPr>
        </p:nvSpPr>
        <p:spPr>
          <a:xfrm>
            <a:off x="1016708" y="6799556"/>
            <a:ext cx="12903957" cy="2273675"/>
          </a:xfrm>
        </p:spPr>
        <p:txBody>
          <a:bodyPr anchor="t">
            <a:normAutofit/>
          </a:bodyPr>
          <a:lstStyle>
            <a:lvl1pPr marL="0" indent="0" algn="l">
              <a:buNone/>
              <a:defRPr sz="2702">
                <a:solidFill>
                  <a:schemeClr val="tx1">
                    <a:lumMod val="50000"/>
                    <a:lumOff val="50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A2AD70-204E-47A1-980F-4013DDA7DEA5}"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23070313"/>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FFA8F0-5CB2-4F45-9B41-5C416F733500}"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44181233"/>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9810" y="915528"/>
            <a:ext cx="1958474" cy="788690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708" y="915529"/>
            <a:ext cx="10597579" cy="788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CFDEB-F583-4635-8620-A7528216A72A}"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03305779"/>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4"/>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F58E75-CDC5-4544-BBAD-4CD2B84DDD8E}"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423707244"/>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708" y="4056303"/>
            <a:ext cx="12903957" cy="2743254"/>
          </a:xfrm>
        </p:spPr>
        <p:txBody>
          <a:bodyPr anchor="b"/>
          <a:lstStyle>
            <a:lvl1pPr algn="l">
              <a:defRPr sz="6004" b="0" cap="none"/>
            </a:lvl1pPr>
          </a:lstStyle>
          <a:p>
            <a:r>
              <a:rPr lang="en-US"/>
              <a:t>Click to edit Master title style</a:t>
            </a:r>
            <a:endParaRPr lang="en-US" dirty="0"/>
          </a:p>
        </p:txBody>
      </p:sp>
      <p:sp>
        <p:nvSpPr>
          <p:cNvPr id="3" name="Text Placeholder 2"/>
          <p:cNvSpPr>
            <a:spLocks noGrp="1"/>
          </p:cNvSpPr>
          <p:nvPr>
            <p:ph type="body" idx="1"/>
          </p:nvPr>
        </p:nvSpPr>
        <p:spPr>
          <a:xfrm>
            <a:off x="1016708" y="6799556"/>
            <a:ext cx="12903957" cy="1292193"/>
          </a:xfrm>
        </p:spPr>
        <p:txBody>
          <a:bodyPr anchor="t"/>
          <a:lstStyle>
            <a:lvl1pPr marL="0" indent="0" algn="l">
              <a:buNone/>
              <a:defRPr sz="3002">
                <a:solidFill>
                  <a:schemeClr val="tx1">
                    <a:lumMod val="50000"/>
                    <a:lumOff val="50000"/>
                  </a:schemeClr>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17BB7-7E51-4FC5-BC53-DD0D54B680DC}" type="datetime1">
              <a:rPr lang="en-US" smtClean="0"/>
              <a:t>4/25/2025</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27757738"/>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707" y="3244884"/>
            <a:ext cx="6280411" cy="5828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0257" y="3244885"/>
            <a:ext cx="6280409" cy="5828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98AF60-4F38-4EF2-95EF-3EEA42959E2C}" type="datetime1">
              <a:rPr lang="en-US" smtClean="0"/>
              <a:t>4/25/2025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5534975"/>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4322" y="3245476"/>
            <a:ext cx="6282795" cy="865460"/>
          </a:xfrm>
        </p:spPr>
        <p:txBody>
          <a:bodyPr anchor="b">
            <a:noAutofit/>
          </a:bodyPr>
          <a:lstStyle>
            <a:lvl1pPr marL="0" indent="0">
              <a:buNone/>
              <a:defRPr sz="3602" b="0"/>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4" name="Content Placeholder 3"/>
          <p:cNvSpPr>
            <a:spLocks noGrp="1"/>
          </p:cNvSpPr>
          <p:nvPr>
            <p:ph sz="half" idx="2"/>
          </p:nvPr>
        </p:nvSpPr>
        <p:spPr>
          <a:xfrm>
            <a:off x="1014322" y="4110937"/>
            <a:ext cx="6282795" cy="496229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7875" y="3245476"/>
            <a:ext cx="6282787" cy="865460"/>
          </a:xfrm>
        </p:spPr>
        <p:txBody>
          <a:bodyPr anchor="b">
            <a:noAutofit/>
          </a:bodyPr>
          <a:lstStyle>
            <a:lvl1pPr marL="0" indent="0">
              <a:buNone/>
              <a:defRPr sz="3602" b="0"/>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US"/>
              <a:t>Click to edit Master text styles</a:t>
            </a:r>
          </a:p>
        </p:txBody>
      </p:sp>
      <p:sp>
        <p:nvSpPr>
          <p:cNvPr id="6" name="Content Placeholder 5"/>
          <p:cNvSpPr>
            <a:spLocks noGrp="1"/>
          </p:cNvSpPr>
          <p:nvPr>
            <p:ph sz="quarter" idx="4"/>
          </p:nvPr>
        </p:nvSpPr>
        <p:spPr>
          <a:xfrm>
            <a:off x="7637877" y="4110937"/>
            <a:ext cx="6282786" cy="496229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08BCB3-CA3B-4DFD-A733-6E3C4928F2E6}" type="datetime1">
              <a:rPr lang="en-US" smtClean="0"/>
              <a:t>4/25/2025</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08245053"/>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706" y="915529"/>
            <a:ext cx="12903957" cy="198364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BCDC4C-C3E6-47F1-9847-CECADA897CA8}" type="datetime1">
              <a:rPr lang="en-US" smtClean="0"/>
              <a:t>4/25/2025</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97632080"/>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56DAB-E76B-4BEA-B343-401366DC3C45}" type="datetime1">
              <a:rPr lang="en-US" smtClean="0"/>
              <a:t>4/25/2025</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82985532"/>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707" y="2250681"/>
            <a:ext cx="5785807" cy="1920067"/>
          </a:xfrm>
        </p:spPr>
        <p:txBody>
          <a:bodyPr anchor="b">
            <a:normAutofit/>
          </a:bodyPr>
          <a:lstStyle>
            <a:lvl1pPr>
              <a:defRPr sz="3002"/>
            </a:lvl1pPr>
          </a:lstStyle>
          <a:p>
            <a:r>
              <a:rPr lang="en-US"/>
              <a:t>Click to edit Master title style</a:t>
            </a:r>
            <a:endParaRPr lang="en-US" dirty="0"/>
          </a:p>
        </p:txBody>
      </p:sp>
      <p:sp>
        <p:nvSpPr>
          <p:cNvPr id="3" name="Content Placeholder 2"/>
          <p:cNvSpPr>
            <a:spLocks noGrp="1"/>
          </p:cNvSpPr>
          <p:nvPr>
            <p:ph idx="1"/>
          </p:nvPr>
        </p:nvSpPr>
        <p:spPr>
          <a:xfrm>
            <a:off x="7145651" y="773340"/>
            <a:ext cx="6775013" cy="82998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707" y="4170747"/>
            <a:ext cx="5785807" cy="3881460"/>
          </a:xfrm>
        </p:spPr>
        <p:txBody>
          <a:bodyPr>
            <a:normAutofit/>
          </a:bodyPr>
          <a:lstStyle>
            <a:lvl1pPr marL="0" indent="0">
              <a:buNone/>
              <a:defRPr sz="2101"/>
            </a:lvl1pPr>
            <a:lvl2pPr marL="686052" indent="0">
              <a:buNone/>
              <a:defRPr sz="2101"/>
            </a:lvl2pPr>
            <a:lvl3pPr marL="1372103" indent="0">
              <a:buNone/>
              <a:defRPr sz="1801"/>
            </a:lvl3pPr>
            <a:lvl4pPr marL="2058155" indent="0">
              <a:buNone/>
              <a:defRPr sz="1501"/>
            </a:lvl4pPr>
            <a:lvl5pPr marL="2744205" indent="0">
              <a:buNone/>
              <a:defRPr sz="1501"/>
            </a:lvl5pPr>
            <a:lvl6pPr marL="3430256" indent="0">
              <a:buNone/>
              <a:defRPr sz="1501"/>
            </a:lvl6pPr>
            <a:lvl7pPr marL="4116308" indent="0">
              <a:buNone/>
              <a:defRPr sz="1501"/>
            </a:lvl7pPr>
            <a:lvl8pPr marL="4802359" indent="0">
              <a:buNone/>
              <a:defRPr sz="1501"/>
            </a:lvl8pPr>
            <a:lvl9pPr marL="5488411" indent="0">
              <a:buNone/>
              <a:defRPr sz="1501"/>
            </a:lvl9pPr>
          </a:lstStyle>
          <a:p>
            <a:pPr lvl="0"/>
            <a:r>
              <a:rPr lang="en-US"/>
              <a:t>Click to edit Master text styles</a:t>
            </a:r>
          </a:p>
        </p:txBody>
      </p:sp>
      <p:sp>
        <p:nvSpPr>
          <p:cNvPr id="5" name="Date Placeholder 4"/>
          <p:cNvSpPr>
            <a:spLocks noGrp="1"/>
          </p:cNvSpPr>
          <p:nvPr>
            <p:ph type="dt" sz="half" idx="10"/>
          </p:nvPr>
        </p:nvSpPr>
        <p:spPr/>
        <p:txBody>
          <a:bodyPr/>
          <a:lstStyle/>
          <a:p>
            <a:fld id="{31F7545F-DA60-40CD-8D62-65CC5785B2F0}" type="datetime1">
              <a:rPr lang="en-US" smtClean="0"/>
              <a:t>4/25/2025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27981292"/>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707" y="7209790"/>
            <a:ext cx="12903955" cy="851157"/>
          </a:xfrm>
        </p:spPr>
        <p:txBody>
          <a:bodyPr anchor="b">
            <a:normAutofit/>
          </a:bodyPr>
          <a:lstStyle>
            <a:lvl1pPr algn="l">
              <a:defRPr sz="360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706" y="915529"/>
            <a:ext cx="12903957" cy="5775699"/>
          </a:xfrm>
        </p:spPr>
        <p:txBody>
          <a:bodyPr anchor="t">
            <a:normAutofit/>
          </a:bodyPr>
          <a:lstStyle>
            <a:lvl1pPr marL="0" indent="0" algn="ctr">
              <a:buNone/>
              <a:defRPr sz="2402"/>
            </a:lvl1pPr>
            <a:lvl2pPr marL="686257" indent="0">
              <a:buNone/>
              <a:defRPr sz="2402"/>
            </a:lvl2pPr>
            <a:lvl3pPr marL="1372514" indent="0">
              <a:buNone/>
              <a:defRPr sz="2402"/>
            </a:lvl3pPr>
            <a:lvl4pPr marL="2058772" indent="0">
              <a:buNone/>
              <a:defRPr sz="2402"/>
            </a:lvl4pPr>
            <a:lvl5pPr marL="2745029" indent="0">
              <a:buNone/>
              <a:defRPr sz="2402"/>
            </a:lvl5pPr>
            <a:lvl6pPr marL="3431286" indent="0">
              <a:buNone/>
              <a:defRPr sz="2402"/>
            </a:lvl6pPr>
            <a:lvl7pPr marL="4117543" indent="0">
              <a:buNone/>
              <a:defRPr sz="2402"/>
            </a:lvl7pPr>
            <a:lvl8pPr marL="4803800" indent="0">
              <a:buNone/>
              <a:defRPr sz="2402"/>
            </a:lvl8pPr>
            <a:lvl9pPr marL="5490058" indent="0">
              <a:buNone/>
              <a:defRPr sz="2402"/>
            </a:lvl9pPr>
          </a:lstStyle>
          <a:p>
            <a:r>
              <a:rPr lang="en-US"/>
              <a:t>Click icon to add picture</a:t>
            </a:r>
            <a:endParaRPr lang="en-US" dirty="0"/>
          </a:p>
        </p:txBody>
      </p:sp>
      <p:sp>
        <p:nvSpPr>
          <p:cNvPr id="4" name="Text Placeholder 3"/>
          <p:cNvSpPr>
            <a:spLocks noGrp="1"/>
          </p:cNvSpPr>
          <p:nvPr>
            <p:ph type="body" sz="half" idx="2"/>
          </p:nvPr>
        </p:nvSpPr>
        <p:spPr>
          <a:xfrm>
            <a:off x="1016707" y="8060947"/>
            <a:ext cx="12903955" cy="1012284"/>
          </a:xfrm>
        </p:spPr>
        <p:txBody>
          <a:bodyPr>
            <a:normAutofit/>
          </a:bodyPr>
          <a:lstStyle>
            <a:lvl1pPr marL="0" indent="0">
              <a:buNone/>
              <a:defRPr sz="18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US"/>
              <a:t>Click to edit Master text styles</a:t>
            </a:r>
          </a:p>
        </p:txBody>
      </p:sp>
      <p:sp>
        <p:nvSpPr>
          <p:cNvPr id="5" name="Date Placeholder 4"/>
          <p:cNvSpPr>
            <a:spLocks noGrp="1"/>
          </p:cNvSpPr>
          <p:nvPr>
            <p:ph type="dt" sz="half" idx="10"/>
          </p:nvPr>
        </p:nvSpPr>
        <p:spPr/>
        <p:txBody>
          <a:bodyPr/>
          <a:lstStyle/>
          <a:p>
            <a:fld id="{77E8F9C5-DF7B-4862-BB3E-C3FDC1FDF7FE}" type="datetime1">
              <a:rPr lang="en-US" smtClean="0"/>
              <a:t>4/25/2025</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08151252"/>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8" name="Group 7"/>
          <p:cNvGrpSpPr/>
          <p:nvPr/>
        </p:nvGrpSpPr>
        <p:grpSpPr>
          <a:xfrm>
            <a:off x="0" y="-12715"/>
            <a:ext cx="18300700" cy="10312416"/>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706" y="915529"/>
            <a:ext cx="12903957" cy="198364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706" y="3244885"/>
            <a:ext cx="12903957" cy="5828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15206" y="9073231"/>
            <a:ext cx="1368858" cy="548364"/>
          </a:xfrm>
          <a:prstGeom prst="rect">
            <a:avLst/>
          </a:prstGeom>
        </p:spPr>
        <p:txBody>
          <a:bodyPr vert="horz" lIns="91440" tIns="45720" rIns="91440" bIns="45720" rtlCol="0" anchor="ctr"/>
          <a:lstStyle>
            <a:lvl1pPr algn="r">
              <a:defRPr sz="1351">
                <a:solidFill>
                  <a:schemeClr val="tx1">
                    <a:tint val="75000"/>
                  </a:schemeClr>
                </a:solidFill>
              </a:defRPr>
            </a:lvl1pPr>
          </a:lstStyle>
          <a:p>
            <a:fld id="{CE8F1338-9066-4BAA-B37D-FD7F2F38F6C9}" type="datetime1">
              <a:rPr lang="en-US" smtClean="0"/>
              <a:t>4/25/2025</a:t>
            </a:fld>
            <a:endParaRPr lang="en-US"/>
          </a:p>
        </p:txBody>
      </p:sp>
      <p:sp>
        <p:nvSpPr>
          <p:cNvPr id="5" name="Footer Placeholder 4"/>
          <p:cNvSpPr>
            <a:spLocks noGrp="1"/>
          </p:cNvSpPr>
          <p:nvPr>
            <p:ph type="ftr" sz="quarter" idx="3"/>
          </p:nvPr>
        </p:nvSpPr>
        <p:spPr>
          <a:xfrm>
            <a:off x="1016707" y="9073231"/>
            <a:ext cx="9452978" cy="548364"/>
          </a:xfrm>
          <a:prstGeom prst="rect">
            <a:avLst/>
          </a:prstGeom>
        </p:spPr>
        <p:txBody>
          <a:bodyPr vert="horz" lIns="91440" tIns="45720" rIns="91440" bIns="45720" rtlCol="0" anchor="ctr"/>
          <a:lstStyle>
            <a:lvl1pPr algn="l">
              <a:defRPr sz="1351">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894944" y="9073231"/>
            <a:ext cx="1025720" cy="548364"/>
          </a:xfrm>
          <a:prstGeom prst="rect">
            <a:avLst/>
          </a:prstGeom>
        </p:spPr>
        <p:txBody>
          <a:bodyPr vert="horz" lIns="91440" tIns="45720" rIns="91440" bIns="45720" rtlCol="0" anchor="ctr"/>
          <a:lstStyle>
            <a:lvl1pPr algn="r">
              <a:defRPr sz="1351">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53533505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hf sldNum="0" hdr="0" ftr="0" dt="0"/>
  <p:txStyles>
    <p:titleStyle>
      <a:lvl1pPr algn="l" defTabSz="686257" rtl="0" eaLnBrk="1" latinLnBrk="0" hangingPunct="1">
        <a:spcBef>
          <a:spcPct val="0"/>
        </a:spcBef>
        <a:buNone/>
        <a:defRPr sz="540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693" indent="-514693" algn="l" defTabSz="686257" rtl="0" eaLnBrk="1" latinLnBrk="0" hangingPunct="1">
        <a:spcBef>
          <a:spcPts val="1501"/>
        </a:spcBef>
        <a:spcAft>
          <a:spcPts val="0"/>
        </a:spcAft>
        <a:buClr>
          <a:schemeClr val="accent1"/>
        </a:buClr>
        <a:buSzPct val="80000"/>
        <a:buFont typeface="Wingdings 3" charset="2"/>
        <a:buChar char=""/>
        <a:defRPr sz="2702" kern="1200">
          <a:solidFill>
            <a:schemeClr val="tx1">
              <a:lumMod val="75000"/>
              <a:lumOff val="25000"/>
            </a:schemeClr>
          </a:solidFill>
          <a:latin typeface="+mn-lt"/>
          <a:ea typeface="+mn-ea"/>
          <a:cs typeface="+mn-cs"/>
        </a:defRPr>
      </a:lvl1pPr>
      <a:lvl2pPr marL="1115168" indent="-428911" algn="l" defTabSz="686257" rtl="0" eaLnBrk="1" latinLnBrk="0" hangingPunct="1">
        <a:spcBef>
          <a:spcPts val="1501"/>
        </a:spcBef>
        <a:spcAft>
          <a:spcPts val="0"/>
        </a:spcAft>
        <a:buClr>
          <a:schemeClr val="accent1"/>
        </a:buClr>
        <a:buSzPct val="80000"/>
        <a:buFont typeface="Wingdings 3" charset="2"/>
        <a:buChar char=""/>
        <a:defRPr sz="2402" kern="1200">
          <a:solidFill>
            <a:schemeClr val="tx1">
              <a:lumMod val="75000"/>
              <a:lumOff val="25000"/>
            </a:schemeClr>
          </a:solidFill>
          <a:latin typeface="+mn-lt"/>
          <a:ea typeface="+mn-ea"/>
          <a:cs typeface="+mn-cs"/>
        </a:defRPr>
      </a:lvl2pPr>
      <a:lvl3pPr marL="1715643" indent="-343129" algn="l" defTabSz="686257" rtl="0" eaLnBrk="1" latinLnBrk="0" hangingPunct="1">
        <a:spcBef>
          <a:spcPts val="1501"/>
        </a:spcBef>
        <a:spcAft>
          <a:spcPts val="0"/>
        </a:spcAft>
        <a:buClr>
          <a:schemeClr val="accent1"/>
        </a:buClr>
        <a:buSzPct val="80000"/>
        <a:buFont typeface="Wingdings 3" charset="2"/>
        <a:buChar char=""/>
        <a:defRPr sz="2101" kern="1200">
          <a:solidFill>
            <a:schemeClr val="tx1">
              <a:lumMod val="75000"/>
              <a:lumOff val="25000"/>
            </a:schemeClr>
          </a:solidFill>
          <a:latin typeface="+mn-lt"/>
          <a:ea typeface="+mn-ea"/>
          <a:cs typeface="+mn-cs"/>
        </a:defRPr>
      </a:lvl3pPr>
      <a:lvl4pPr marL="2401900"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4pPr>
      <a:lvl5pPr marL="3088157"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5pPr>
      <a:lvl6pPr marL="3774415"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6pPr>
      <a:lvl7pPr marL="4460672"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7pPr>
      <a:lvl8pPr marL="5146929"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8pPr>
      <a:lvl9pPr marL="5833186" indent="-343129" algn="l" defTabSz="686257" rtl="0" eaLnBrk="1" latinLnBrk="0" hangingPunct="1">
        <a:spcBef>
          <a:spcPts val="1501"/>
        </a:spcBef>
        <a:spcAft>
          <a:spcPts val="0"/>
        </a:spcAft>
        <a:buClr>
          <a:schemeClr val="accent1"/>
        </a:buClr>
        <a:buSzPct val="80000"/>
        <a:buFont typeface="Wingdings 3" charset="2"/>
        <a:buChar char=""/>
        <a:defRPr sz="1801" kern="1200">
          <a:solidFill>
            <a:schemeClr val="tx1">
              <a:lumMod val="75000"/>
              <a:lumOff val="25000"/>
            </a:schemeClr>
          </a:solidFill>
          <a:latin typeface="+mn-lt"/>
          <a:ea typeface="+mn-ea"/>
          <a:cs typeface="+mn-cs"/>
        </a:defRPr>
      </a:lvl9pPr>
    </p:bodyStyle>
    <p:otherStyle>
      <a:defPPr>
        <a:defRPr lang="en-US"/>
      </a:defPPr>
      <a:lvl1pPr marL="0" algn="l" defTabSz="686257" rtl="0" eaLnBrk="1" latinLnBrk="0" hangingPunct="1">
        <a:defRPr sz="2702" kern="1200">
          <a:solidFill>
            <a:schemeClr val="tx1"/>
          </a:solidFill>
          <a:latin typeface="+mn-lt"/>
          <a:ea typeface="+mn-ea"/>
          <a:cs typeface="+mn-cs"/>
        </a:defRPr>
      </a:lvl1pPr>
      <a:lvl2pPr marL="686257" algn="l" defTabSz="686257" rtl="0" eaLnBrk="1" latinLnBrk="0" hangingPunct="1">
        <a:defRPr sz="2702" kern="1200">
          <a:solidFill>
            <a:schemeClr val="tx1"/>
          </a:solidFill>
          <a:latin typeface="+mn-lt"/>
          <a:ea typeface="+mn-ea"/>
          <a:cs typeface="+mn-cs"/>
        </a:defRPr>
      </a:lvl2pPr>
      <a:lvl3pPr marL="1372514" algn="l" defTabSz="686257" rtl="0" eaLnBrk="1" latinLnBrk="0" hangingPunct="1">
        <a:defRPr sz="2702" kern="1200">
          <a:solidFill>
            <a:schemeClr val="tx1"/>
          </a:solidFill>
          <a:latin typeface="+mn-lt"/>
          <a:ea typeface="+mn-ea"/>
          <a:cs typeface="+mn-cs"/>
        </a:defRPr>
      </a:lvl3pPr>
      <a:lvl4pPr marL="2058772" algn="l" defTabSz="686257" rtl="0" eaLnBrk="1" latinLnBrk="0" hangingPunct="1">
        <a:defRPr sz="2702" kern="1200">
          <a:solidFill>
            <a:schemeClr val="tx1"/>
          </a:solidFill>
          <a:latin typeface="+mn-lt"/>
          <a:ea typeface="+mn-ea"/>
          <a:cs typeface="+mn-cs"/>
        </a:defRPr>
      </a:lvl4pPr>
      <a:lvl5pPr marL="2745029" algn="l" defTabSz="686257" rtl="0" eaLnBrk="1" latinLnBrk="0" hangingPunct="1">
        <a:defRPr sz="2702" kern="1200">
          <a:solidFill>
            <a:schemeClr val="tx1"/>
          </a:solidFill>
          <a:latin typeface="+mn-lt"/>
          <a:ea typeface="+mn-ea"/>
          <a:cs typeface="+mn-cs"/>
        </a:defRPr>
      </a:lvl5pPr>
      <a:lvl6pPr marL="3431286" algn="l" defTabSz="686257" rtl="0" eaLnBrk="1" latinLnBrk="0" hangingPunct="1">
        <a:defRPr sz="2702" kern="1200">
          <a:solidFill>
            <a:schemeClr val="tx1"/>
          </a:solidFill>
          <a:latin typeface="+mn-lt"/>
          <a:ea typeface="+mn-ea"/>
          <a:cs typeface="+mn-cs"/>
        </a:defRPr>
      </a:lvl6pPr>
      <a:lvl7pPr marL="4117543" algn="l" defTabSz="686257" rtl="0" eaLnBrk="1" latinLnBrk="0" hangingPunct="1">
        <a:defRPr sz="2702" kern="1200">
          <a:solidFill>
            <a:schemeClr val="tx1"/>
          </a:solidFill>
          <a:latin typeface="+mn-lt"/>
          <a:ea typeface="+mn-ea"/>
          <a:cs typeface="+mn-cs"/>
        </a:defRPr>
      </a:lvl7pPr>
      <a:lvl8pPr marL="4803800" algn="l" defTabSz="686257" rtl="0" eaLnBrk="1" latinLnBrk="0" hangingPunct="1">
        <a:defRPr sz="2702" kern="1200">
          <a:solidFill>
            <a:schemeClr val="tx1"/>
          </a:solidFill>
          <a:latin typeface="+mn-lt"/>
          <a:ea typeface="+mn-ea"/>
          <a:cs typeface="+mn-cs"/>
        </a:defRPr>
      </a:lvl8pPr>
      <a:lvl9pPr marL="5490058" algn="l" defTabSz="686257" rtl="0" eaLnBrk="1" latinLnBrk="0" hangingPunct="1">
        <a:defRPr sz="27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nning, Improving travel safety with AI powered traffic management -  TrafficInfraTech Magazine">
            <a:extLst>
              <a:ext uri="{FF2B5EF4-FFF2-40B4-BE49-F238E27FC236}">
                <a16:creationId xmlns:a16="http://schemas.microsoft.com/office/drawing/2014/main" id="{F712AE2C-C55E-0F85-1FC1-40C8B0FF5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4157738"/>
            <a:ext cx="10210800" cy="5105400"/>
          </a:xfrm>
          <a:prstGeom prst="roundRect">
            <a:avLst>
              <a:gd name="adj" fmla="val 11630"/>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object 3">
            <a:extLst>
              <a:ext uri="{FF2B5EF4-FFF2-40B4-BE49-F238E27FC236}">
                <a16:creationId xmlns:a16="http://schemas.microsoft.com/office/drawing/2014/main" id="{13062A26-256C-EA81-37E5-0EBA504994EF}"/>
              </a:ext>
            </a:extLst>
          </p:cNvPr>
          <p:cNvSpPr txBox="1">
            <a:spLocks/>
          </p:cNvSpPr>
          <p:nvPr/>
        </p:nvSpPr>
        <p:spPr>
          <a:xfrm>
            <a:off x="9150350" y="3147205"/>
            <a:ext cx="3505200" cy="887422"/>
          </a:xfrm>
          <a:prstGeom prst="rect">
            <a:avLst/>
          </a:prstGeom>
        </p:spPr>
        <p:txBody>
          <a:bodyPr vert="horz" wrap="square" lIns="0" tIns="12700" rIns="0" bIns="0" rtlCol="0">
            <a:spAutoFit/>
          </a:bodyPr>
          <a:lstStyle>
            <a:lvl1pPr>
              <a:defRPr sz="4700" b="1" i="0">
                <a:solidFill>
                  <a:srgbClr val="FFAB40"/>
                </a:solidFill>
                <a:latin typeface="Tahoma"/>
                <a:ea typeface="+mj-ea"/>
                <a:cs typeface="Tahoma"/>
              </a:defRPr>
            </a:lvl1pPr>
          </a:lstStyle>
          <a:p>
            <a:pPr marL="12700" marR="5080" algn="just">
              <a:lnSpc>
                <a:spcPct val="100400"/>
              </a:lnSpc>
              <a:spcBef>
                <a:spcPts val="100"/>
              </a:spcBef>
            </a:pPr>
            <a:r>
              <a:rPr lang="en-US" sz="2400" kern="0" spc="185" dirty="0">
                <a:solidFill>
                  <a:schemeClr val="tx1">
                    <a:lumMod val="75000"/>
                  </a:schemeClr>
                </a:solidFill>
                <a:latin typeface="Times New Roman" panose="02020603050405020304" pitchFamily="18" charset="0"/>
                <a:cs typeface="Times New Roman" panose="02020603050405020304" pitchFamily="18" charset="0"/>
              </a:rPr>
              <a:t>Guided By:</a:t>
            </a:r>
          </a:p>
          <a:p>
            <a:pPr marL="12700" marR="5080" algn="just">
              <a:lnSpc>
                <a:spcPct val="100400"/>
              </a:lnSpc>
              <a:spcBef>
                <a:spcPts val="100"/>
              </a:spcBef>
            </a:pPr>
            <a:r>
              <a:rPr lang="en-US" sz="3200" kern="0" spc="185" dirty="0">
                <a:solidFill>
                  <a:srgbClr val="FFFFFF"/>
                </a:solidFill>
                <a:latin typeface="Times New Roman" panose="02020603050405020304" pitchFamily="18" charset="0"/>
                <a:cs typeface="Times New Roman" panose="02020603050405020304" pitchFamily="18" charset="0"/>
              </a:rPr>
              <a:t>S. </a:t>
            </a:r>
            <a:r>
              <a:rPr lang="en-US" sz="3200" kern="0" spc="185">
                <a:solidFill>
                  <a:srgbClr val="FFFFFF"/>
                </a:solidFill>
                <a:latin typeface="Times New Roman" panose="02020603050405020304" pitchFamily="18" charset="0"/>
                <a:cs typeface="Times New Roman" panose="02020603050405020304" pitchFamily="18" charset="0"/>
              </a:rPr>
              <a:t>Rajesh</a:t>
            </a:r>
            <a:endParaRPr lang="en-US" sz="3200" kern="0" spc="185" dirty="0">
              <a:solidFill>
                <a:srgbClr val="FFFFFF"/>
              </a:solidFill>
              <a:latin typeface="Times New Roman" panose="02020603050405020304" pitchFamily="18" charset="0"/>
              <a:cs typeface="Times New Roman" panose="02020603050405020304" pitchFamily="18" charset="0"/>
            </a:endParaRPr>
          </a:p>
        </p:txBody>
      </p:sp>
      <p:sp>
        <p:nvSpPr>
          <p:cNvPr id="3" name="object 3">
            <a:extLst>
              <a:ext uri="{FF2B5EF4-FFF2-40B4-BE49-F238E27FC236}">
                <a16:creationId xmlns:a16="http://schemas.microsoft.com/office/drawing/2014/main" id="{BEC1785C-9FE1-6395-A47B-636E7A40173C}"/>
              </a:ext>
            </a:extLst>
          </p:cNvPr>
          <p:cNvSpPr txBox="1">
            <a:spLocks noGrp="1"/>
          </p:cNvSpPr>
          <p:nvPr>
            <p:ph type="title"/>
          </p:nvPr>
        </p:nvSpPr>
        <p:spPr>
          <a:xfrm>
            <a:off x="1603800" y="806450"/>
            <a:ext cx="12728150" cy="2782813"/>
          </a:xfrm>
          <a:prstGeom prst="rect">
            <a:avLst/>
          </a:prstGeom>
        </p:spPr>
        <p:txBody>
          <a:bodyPr vert="horz" wrap="square" lIns="0" tIns="12700" rIns="0" bIns="0" rtlCol="0">
            <a:spAutoFit/>
          </a:bodyPr>
          <a:lstStyle/>
          <a:p>
            <a:pPr marL="12700" marR="5080">
              <a:lnSpc>
                <a:spcPct val="100400"/>
              </a:lnSpc>
              <a:spcBef>
                <a:spcPts val="100"/>
              </a:spcBef>
            </a:pPr>
            <a:r>
              <a:rPr lang="en-US" sz="6000" b="1" spc="185" dirty="0">
                <a:solidFill>
                  <a:schemeClr val="tx1"/>
                </a:solidFill>
                <a:latin typeface="Times New Roman" panose="02020603050405020304" pitchFamily="18" charset="0"/>
                <a:cs typeface="Times New Roman" panose="02020603050405020304" pitchFamily="18" charset="0"/>
              </a:rPr>
              <a:t>TRAFFIC </a:t>
            </a:r>
            <a:br>
              <a:rPr lang="en-US" sz="6000" b="1" spc="185" dirty="0">
                <a:solidFill>
                  <a:schemeClr val="tx1"/>
                </a:solidFill>
                <a:latin typeface="Times New Roman" panose="02020603050405020304" pitchFamily="18" charset="0"/>
                <a:cs typeface="Times New Roman" panose="02020603050405020304" pitchFamily="18" charset="0"/>
              </a:rPr>
            </a:br>
            <a:r>
              <a:rPr lang="en-US" sz="6000" b="1" spc="185" dirty="0">
                <a:solidFill>
                  <a:schemeClr val="tx1"/>
                </a:solidFill>
                <a:latin typeface="Times New Roman" panose="02020603050405020304" pitchFamily="18" charset="0"/>
                <a:cs typeface="Times New Roman" panose="02020603050405020304" pitchFamily="18" charset="0"/>
              </a:rPr>
              <a:t>MANAGEMENT </a:t>
            </a:r>
            <a:br>
              <a:rPr lang="en-US" sz="6000" b="1" spc="185" dirty="0">
                <a:solidFill>
                  <a:schemeClr val="tx1"/>
                </a:solidFill>
                <a:latin typeface="Times New Roman" panose="02020603050405020304" pitchFamily="18" charset="0"/>
                <a:cs typeface="Times New Roman" panose="02020603050405020304" pitchFamily="18" charset="0"/>
              </a:rPr>
            </a:br>
            <a:r>
              <a:rPr lang="en-US" sz="6000" b="1" spc="185" dirty="0">
                <a:solidFill>
                  <a:schemeClr val="tx1"/>
                </a:solidFill>
                <a:latin typeface="Times New Roman" panose="02020603050405020304" pitchFamily="18" charset="0"/>
                <a:cs typeface="Times New Roman" panose="02020603050405020304" pitchFamily="18" charset="0"/>
              </a:rPr>
              <a:t>SYSTEM</a:t>
            </a:r>
          </a:p>
        </p:txBody>
      </p:sp>
      <p:sp>
        <p:nvSpPr>
          <p:cNvPr id="7" name="Slide Number Placeholder 6">
            <a:extLst>
              <a:ext uri="{FF2B5EF4-FFF2-40B4-BE49-F238E27FC236}">
                <a16:creationId xmlns:a16="http://schemas.microsoft.com/office/drawing/2014/main" id="{580B0007-FD0B-4EA1-AE30-15C49EB70ACC}"/>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7049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7A44-75AA-86E5-9BA8-A5A5DCB6075F}"/>
            </a:ext>
          </a:extLst>
        </p:cNvPr>
        <p:cNvGrpSpPr/>
        <p:nvPr/>
      </p:nvGrpSpPr>
      <p:grpSpPr>
        <a:xfrm>
          <a:off x="0" y="0"/>
          <a:ext cx="0" cy="0"/>
          <a:chOff x="0" y="0"/>
          <a:chExt cx="0" cy="0"/>
        </a:xfrm>
      </p:grpSpPr>
      <p:sp>
        <p:nvSpPr>
          <p:cNvPr id="7" name="object 4">
            <a:extLst>
              <a:ext uri="{FF2B5EF4-FFF2-40B4-BE49-F238E27FC236}">
                <a16:creationId xmlns:a16="http://schemas.microsoft.com/office/drawing/2014/main" id="{74E6BC7F-5AF8-6D47-063A-A89B70629A60}"/>
              </a:ext>
            </a:extLst>
          </p:cNvPr>
          <p:cNvSpPr txBox="1">
            <a:spLocks noGrp="1"/>
          </p:cNvSpPr>
          <p:nvPr>
            <p:ph type="title"/>
          </p:nvPr>
        </p:nvSpPr>
        <p:spPr>
          <a:xfrm>
            <a:off x="1454150" y="1190305"/>
            <a:ext cx="8458200" cy="686663"/>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EXECUTION &amp; RESULTS :-</a:t>
            </a:r>
            <a:endParaRPr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CF8051AD-35D0-DCEF-2844-45128A3E7D93}"/>
              </a:ext>
            </a:extLst>
          </p:cNvPr>
          <p:cNvSpPr/>
          <p:nvPr/>
        </p:nvSpPr>
        <p:spPr>
          <a:xfrm>
            <a:off x="1479834" y="950816"/>
            <a:ext cx="5786252"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9955BCF-FB17-4F54-5DE0-51EC838D3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750" y="2100248"/>
            <a:ext cx="6943725" cy="7029829"/>
          </a:xfrm>
          <a:prstGeom prst="roundRect">
            <a:avLst>
              <a:gd name="adj" fmla="val 880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3FA836D-03EA-B628-96A0-14BED9E97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0" y="2119677"/>
            <a:ext cx="6934200" cy="7010400"/>
          </a:xfrm>
          <a:prstGeom prst="roundRect">
            <a:avLst>
              <a:gd name="adj" fmla="val 958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Slide Number Placeholder 6">
            <a:extLst>
              <a:ext uri="{FF2B5EF4-FFF2-40B4-BE49-F238E27FC236}">
                <a16:creationId xmlns:a16="http://schemas.microsoft.com/office/drawing/2014/main" id="{13A06D55-C425-716A-4F42-7D1D2628E43E}"/>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10</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765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DA972-A8CA-8A85-27D6-FB6F7C9A06FA}"/>
            </a:ext>
          </a:extLst>
        </p:cNvPr>
        <p:cNvGrpSpPr/>
        <p:nvPr/>
      </p:nvGrpSpPr>
      <p:grpSpPr>
        <a:xfrm>
          <a:off x="0" y="0"/>
          <a:ext cx="0" cy="0"/>
          <a:chOff x="0" y="0"/>
          <a:chExt cx="0" cy="0"/>
        </a:xfrm>
      </p:grpSpPr>
      <p:sp>
        <p:nvSpPr>
          <p:cNvPr id="7" name="object 4">
            <a:extLst>
              <a:ext uri="{FF2B5EF4-FFF2-40B4-BE49-F238E27FC236}">
                <a16:creationId xmlns:a16="http://schemas.microsoft.com/office/drawing/2014/main" id="{63F4B02E-8F60-85A6-79F7-AD5EDFB07A55}"/>
              </a:ext>
            </a:extLst>
          </p:cNvPr>
          <p:cNvSpPr txBox="1">
            <a:spLocks noGrp="1"/>
          </p:cNvSpPr>
          <p:nvPr>
            <p:ph type="title"/>
          </p:nvPr>
        </p:nvSpPr>
        <p:spPr>
          <a:xfrm>
            <a:off x="1454150" y="1190305"/>
            <a:ext cx="8458200" cy="686663"/>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EXECUTION &amp; RESULTS :-</a:t>
            </a:r>
            <a:endParaRPr lang="en-US"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D63FBF24-F2FA-EC57-3AEC-950FB2AF5528}"/>
              </a:ext>
            </a:extLst>
          </p:cNvPr>
          <p:cNvSpPr/>
          <p:nvPr/>
        </p:nvSpPr>
        <p:spPr>
          <a:xfrm>
            <a:off x="1479834" y="950816"/>
            <a:ext cx="5786252"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E030ADD-FA05-E952-7089-C1E3FBD52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1750" y="2119677"/>
            <a:ext cx="6906241" cy="7042195"/>
          </a:xfrm>
          <a:prstGeom prst="roundRect">
            <a:avLst>
              <a:gd name="adj" fmla="val 854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60C55520-BCEF-D051-580C-3E524CF96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918" y="2119677"/>
            <a:ext cx="6934200" cy="7042195"/>
          </a:xfrm>
          <a:prstGeom prst="roundRect">
            <a:avLst>
              <a:gd name="adj" fmla="val 87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Slide Number Placeholder 6">
            <a:extLst>
              <a:ext uri="{FF2B5EF4-FFF2-40B4-BE49-F238E27FC236}">
                <a16:creationId xmlns:a16="http://schemas.microsoft.com/office/drawing/2014/main" id="{8E62CA93-5B33-4576-97F0-34D8EFF56151}"/>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11</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6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48F57-DCBF-32B3-CD6B-836F4F78FE32}"/>
            </a:ext>
          </a:extLst>
        </p:cNvPr>
        <p:cNvGrpSpPr/>
        <p:nvPr/>
      </p:nvGrpSpPr>
      <p:grpSpPr>
        <a:xfrm>
          <a:off x="0" y="0"/>
          <a:ext cx="0" cy="0"/>
          <a:chOff x="0" y="0"/>
          <a:chExt cx="0" cy="0"/>
        </a:xfrm>
      </p:grpSpPr>
      <p:sp>
        <p:nvSpPr>
          <p:cNvPr id="7" name="object 4">
            <a:extLst>
              <a:ext uri="{FF2B5EF4-FFF2-40B4-BE49-F238E27FC236}">
                <a16:creationId xmlns:a16="http://schemas.microsoft.com/office/drawing/2014/main" id="{4F3FA433-F7B4-F2AD-9FAB-6A526CF81E61}"/>
              </a:ext>
            </a:extLst>
          </p:cNvPr>
          <p:cNvSpPr txBox="1">
            <a:spLocks noGrp="1"/>
          </p:cNvSpPr>
          <p:nvPr>
            <p:ph type="title"/>
          </p:nvPr>
        </p:nvSpPr>
        <p:spPr>
          <a:xfrm>
            <a:off x="1454150" y="1190305"/>
            <a:ext cx="8458200" cy="686663"/>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PROTOTYPE :-</a:t>
            </a:r>
            <a:endParaRPr lang="en-US"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DEAF406D-AAAC-507A-5C87-2A7798FBA637}"/>
              </a:ext>
            </a:extLst>
          </p:cNvPr>
          <p:cNvSpPr/>
          <p:nvPr/>
        </p:nvSpPr>
        <p:spPr>
          <a:xfrm>
            <a:off x="1479834" y="950816"/>
            <a:ext cx="5786252"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4" name="Slide Number Placeholder 6">
            <a:extLst>
              <a:ext uri="{FF2B5EF4-FFF2-40B4-BE49-F238E27FC236}">
                <a16:creationId xmlns:a16="http://schemas.microsoft.com/office/drawing/2014/main" id="{443F3FCF-D808-EEE6-2696-474D051CD956}"/>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12</a:t>
            </a:fld>
            <a:endParaRPr lang="en-IN" sz="1800" b="1"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24B6379-0676-8A15-38FD-191D88D1A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4128" y="2067505"/>
            <a:ext cx="7740649" cy="6816145"/>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55880B3-7B3F-7A37-87A3-B8FF09F27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50" y="2087882"/>
            <a:ext cx="7740649" cy="68161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2718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a:extLst>
              <a:ext uri="{FF2B5EF4-FFF2-40B4-BE49-F238E27FC236}">
                <a16:creationId xmlns:a16="http://schemas.microsoft.com/office/drawing/2014/main" id="{1B3CAD0A-E90D-B19F-CDA4-C91F7A76D4A6}"/>
              </a:ext>
            </a:extLst>
          </p:cNvPr>
          <p:cNvSpPr txBox="1"/>
          <p:nvPr/>
        </p:nvSpPr>
        <p:spPr>
          <a:xfrm>
            <a:off x="1454150" y="2559050"/>
            <a:ext cx="11887200" cy="3209275"/>
          </a:xfrm>
          <a:prstGeom prst="rect">
            <a:avLst/>
          </a:prstGeom>
        </p:spPr>
        <p:txBody>
          <a:bodyPr vert="horz" wrap="square" lIns="0" tIns="14604" rIns="0" bIns="0" rtlCol="0">
            <a:spAutoFit/>
          </a:bodyPr>
          <a:lstStyle/>
          <a:p>
            <a:pPr marL="469900" marR="5080" indent="-457200" algn="just">
              <a:lnSpc>
                <a:spcPct val="99400"/>
              </a:lnSpc>
              <a:spcBef>
                <a:spcPts val="114"/>
              </a:spcBef>
              <a:buFont typeface="Arial" panose="020B0604020202020204" pitchFamily="34" charset="0"/>
              <a:buChar char="•"/>
            </a:pPr>
            <a:r>
              <a:rPr lang="en-US" sz="3200" u="sng" dirty="0">
                <a:solidFill>
                  <a:schemeClr val="accent2">
                    <a:lumMod val="60000"/>
                    <a:lumOff val="40000"/>
                  </a:schemeClr>
                </a:solidFill>
                <a:latin typeface="Arial" panose="020B0604020202020204" pitchFamily="34" charset="0"/>
                <a:cs typeface="Arial" panose="020B0604020202020204" pitchFamily="34" charset="0"/>
              </a:rPr>
              <a:t>Enhanced Traffic Flow:</a:t>
            </a:r>
            <a:r>
              <a:rPr lang="en-US" sz="2800" dirty="0">
                <a:latin typeface="Arial" panose="020B0604020202020204" pitchFamily="34" charset="0"/>
                <a:cs typeface="Arial" panose="020B0604020202020204" pitchFamily="34" charset="0"/>
              </a:rPr>
              <a:t> By adjusting signal timings in real time, smart traffic signals help to reduce congestion and prevent traffic jams, leading to smoother and more efficient commutes.</a:t>
            </a:r>
          </a:p>
          <a:p>
            <a:pPr marL="469900" marR="5080" indent="-457200" algn="just">
              <a:lnSpc>
                <a:spcPct val="99400"/>
              </a:lnSpc>
              <a:spcBef>
                <a:spcPts val="114"/>
              </a:spcBef>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69900" marR="5080" indent="-457200" algn="just">
              <a:lnSpc>
                <a:spcPct val="99400"/>
              </a:lnSpc>
              <a:spcBef>
                <a:spcPts val="114"/>
              </a:spcBef>
              <a:buFont typeface="Arial" panose="020B0604020202020204" pitchFamily="34" charset="0"/>
              <a:buChar char="•"/>
            </a:pPr>
            <a:r>
              <a:rPr lang="en-US" sz="3200" u="sng" dirty="0">
                <a:solidFill>
                  <a:schemeClr val="accent2">
                    <a:lumMod val="60000"/>
                    <a:lumOff val="40000"/>
                  </a:schemeClr>
                </a:solidFill>
                <a:latin typeface="Arial" panose="020B0604020202020204" pitchFamily="34" charset="0"/>
                <a:cs typeface="Arial" panose="020B0604020202020204" pitchFamily="34" charset="0"/>
              </a:rPr>
              <a:t>Economic Benefits:</a:t>
            </a:r>
            <a:r>
              <a:rPr lang="en-US" sz="2800" dirty="0">
                <a:latin typeface="Arial" panose="020B0604020202020204" pitchFamily="34" charset="0"/>
                <a:cs typeface="Arial" panose="020B0604020202020204" pitchFamily="34" charset="0"/>
              </a:rPr>
              <a:t> Reduced travel time and lower fuel consumption lead to cost savings for drivers and can boost local economies by improving access to businesses and services.</a:t>
            </a:r>
            <a:endParaRPr sz="2800" dirty="0">
              <a:latin typeface="Arial" panose="020B0604020202020204" pitchFamily="34" charset="0"/>
              <a:cs typeface="Arial" panose="020B0604020202020204" pitchFamily="34" charset="0"/>
            </a:endParaRPr>
          </a:p>
        </p:txBody>
      </p:sp>
      <p:sp>
        <p:nvSpPr>
          <p:cNvPr id="7" name="object 4">
            <a:extLst>
              <a:ext uri="{FF2B5EF4-FFF2-40B4-BE49-F238E27FC236}">
                <a16:creationId xmlns:a16="http://schemas.microsoft.com/office/drawing/2014/main" id="{A24D553F-C6CE-C5AB-1F1D-B30111AB682D}"/>
              </a:ext>
            </a:extLst>
          </p:cNvPr>
          <p:cNvSpPr txBox="1">
            <a:spLocks noGrp="1"/>
          </p:cNvSpPr>
          <p:nvPr>
            <p:ph type="title"/>
          </p:nvPr>
        </p:nvSpPr>
        <p:spPr>
          <a:xfrm>
            <a:off x="1454150" y="1190305"/>
            <a:ext cx="7239000" cy="689741"/>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COMMUNITY SERVICES:-</a:t>
            </a:r>
            <a:endParaRPr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164C58B6-99F3-C291-1968-704AFDE39443}"/>
              </a:ext>
            </a:extLst>
          </p:cNvPr>
          <p:cNvSpPr/>
          <p:nvPr/>
        </p:nvSpPr>
        <p:spPr>
          <a:xfrm>
            <a:off x="1479834" y="950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Slide Number Placeholder 6">
            <a:extLst>
              <a:ext uri="{FF2B5EF4-FFF2-40B4-BE49-F238E27FC236}">
                <a16:creationId xmlns:a16="http://schemas.microsoft.com/office/drawing/2014/main" id="{74D52EE4-F61A-5836-54F2-1220482F718A}"/>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13</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7276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C6707BDB-806B-CEFB-E536-7F9A77947154}"/>
              </a:ext>
            </a:extLst>
          </p:cNvPr>
          <p:cNvSpPr txBox="1">
            <a:spLocks noGrp="1"/>
          </p:cNvSpPr>
          <p:nvPr>
            <p:ph type="title"/>
          </p:nvPr>
        </p:nvSpPr>
        <p:spPr>
          <a:xfrm>
            <a:off x="1471872" y="1205664"/>
            <a:ext cx="4935277" cy="566822"/>
          </a:xfrm>
          <a:prstGeom prst="rect">
            <a:avLst/>
          </a:prstGeom>
        </p:spPr>
        <p:txBody>
          <a:bodyPr vert="horz" wrap="square" lIns="0" tIns="12700" rIns="0" bIns="0" rtlCol="0">
            <a:spAutoFit/>
          </a:bodyPr>
          <a:lstStyle/>
          <a:p>
            <a:pPr marL="12700">
              <a:lnSpc>
                <a:spcPct val="100000"/>
              </a:lnSpc>
              <a:spcBef>
                <a:spcPts val="100"/>
              </a:spcBef>
            </a:pPr>
            <a:r>
              <a:rPr lang="en-US" sz="3600" b="1" spc="210" dirty="0">
                <a:latin typeface="Arial" panose="020B0604020202020204" pitchFamily="34" charset="0"/>
                <a:cs typeface="Arial" panose="020B0604020202020204" pitchFamily="34" charset="0"/>
              </a:rPr>
              <a:t>CONCLUSION :-</a:t>
            </a:r>
            <a:endParaRPr sz="3600" b="1" dirty="0">
              <a:latin typeface="Arial" panose="020B0604020202020204" pitchFamily="34" charset="0"/>
              <a:cs typeface="Arial" panose="020B0604020202020204" pitchFamily="34" charset="0"/>
            </a:endParaRPr>
          </a:p>
        </p:txBody>
      </p:sp>
      <p:sp>
        <p:nvSpPr>
          <p:cNvPr id="4" name="object 5">
            <a:extLst>
              <a:ext uri="{FF2B5EF4-FFF2-40B4-BE49-F238E27FC236}">
                <a16:creationId xmlns:a16="http://schemas.microsoft.com/office/drawing/2014/main" id="{57EFB1C7-A9F2-DF48-A177-EADD4B7DC42D}"/>
              </a:ext>
            </a:extLst>
          </p:cNvPr>
          <p:cNvSpPr/>
          <p:nvPr/>
        </p:nvSpPr>
        <p:spPr>
          <a:xfrm>
            <a:off x="1471873" y="926161"/>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03679C8-70DB-3A9C-4D63-2A811EFAE6DB}"/>
              </a:ext>
            </a:extLst>
          </p:cNvPr>
          <p:cNvSpPr txBox="1"/>
          <p:nvPr/>
        </p:nvSpPr>
        <p:spPr>
          <a:xfrm>
            <a:off x="1454150" y="2302917"/>
            <a:ext cx="9982200" cy="5262979"/>
          </a:xfrm>
          <a:prstGeom prst="rect">
            <a:avLst/>
          </a:prstGeom>
          <a:noFill/>
        </p:spPr>
        <p:txBody>
          <a:bodyPr wrap="square" rtlCol="0">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In conclusion, smart traffic signals represent a significant advancement in traffic management technology.</a:t>
            </a:r>
          </a:p>
          <a:p>
            <a:pPr algn="just"/>
            <a:endParaRPr lang="en-IN"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By leveraging real-time data and adaptive algorithms, they enhance traffic flow, improve safety, and reduce environmental impact.</a:t>
            </a:r>
          </a:p>
          <a:p>
            <a:pPr algn="just"/>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While the implementation involves substantial investment and technical complexity, the benefits including smoother traffic, reduced congestion, and  demonstrate their potential to transform urban transportation systems for the better.</a:t>
            </a:r>
            <a:endParaRPr lang="en-IN" sz="2800" dirty="0">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67BB3ECC-E7F2-3464-0B4A-9A3DABCFBC43}"/>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14</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7981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8A421-881C-391D-1742-5961ED3F1D2B}"/>
            </a:ext>
          </a:extLst>
        </p:cNvPr>
        <p:cNvGrpSpPr/>
        <p:nvPr/>
      </p:nvGrpSpPr>
      <p:grpSpPr>
        <a:xfrm>
          <a:off x="0" y="0"/>
          <a:ext cx="0" cy="0"/>
          <a:chOff x="0" y="0"/>
          <a:chExt cx="0" cy="0"/>
        </a:xfrm>
      </p:grpSpPr>
      <p:pic>
        <p:nvPicPr>
          <p:cNvPr id="7" name="Picture 10" descr="green thank you png images text">
            <a:extLst>
              <a:ext uri="{FF2B5EF4-FFF2-40B4-BE49-F238E27FC236}">
                <a16:creationId xmlns:a16="http://schemas.microsoft.com/office/drawing/2014/main" id="{DA6ACAA8-1799-BFB1-BD37-ADA6B8E3C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150" y="1339850"/>
            <a:ext cx="9829800" cy="714375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6">
            <a:extLst>
              <a:ext uri="{FF2B5EF4-FFF2-40B4-BE49-F238E27FC236}">
                <a16:creationId xmlns:a16="http://schemas.microsoft.com/office/drawing/2014/main" id="{47E4B5DD-B4AF-1A19-63C2-EED1F543BB10}"/>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15</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2090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9E40533-DC5C-F624-46D6-E2799497EC04}"/>
              </a:ext>
            </a:extLst>
          </p:cNvPr>
          <p:cNvSpPr txBox="1">
            <a:spLocks noGrp="1"/>
          </p:cNvSpPr>
          <p:nvPr>
            <p:ph type="title"/>
          </p:nvPr>
        </p:nvSpPr>
        <p:spPr>
          <a:xfrm>
            <a:off x="1454150" y="1111250"/>
            <a:ext cx="8991600" cy="570028"/>
          </a:xfrm>
          <a:prstGeom prst="rect">
            <a:avLst/>
          </a:prstGeom>
          <a:noFill/>
        </p:spPr>
        <p:txBody>
          <a:bodyPr vert="horz" wrap="square" lIns="0" tIns="15875" rIns="0" bIns="0" rtlCol="0">
            <a:spAutoFit/>
          </a:bodyPr>
          <a:lstStyle/>
          <a:p>
            <a:pPr marL="12700">
              <a:lnSpc>
                <a:spcPct val="100000"/>
              </a:lnSpc>
              <a:spcBef>
                <a:spcPts val="125"/>
              </a:spcBef>
            </a:pPr>
            <a:r>
              <a:rPr lang="en-US" sz="3600" b="1" spc="155" dirty="0">
                <a:latin typeface="Arial" panose="020B0604020202020204" pitchFamily="34" charset="0"/>
                <a:cs typeface="Arial" panose="020B0604020202020204" pitchFamily="34" charset="0"/>
              </a:rPr>
              <a:t>TEAMMATES:-			Group 3</a:t>
            </a:r>
            <a:endParaRPr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BA66624-E847-641C-CADA-6248382BB0B3}"/>
              </a:ext>
            </a:extLst>
          </p:cNvPr>
          <p:cNvSpPr txBox="1"/>
          <p:nvPr/>
        </p:nvSpPr>
        <p:spPr>
          <a:xfrm>
            <a:off x="1454150" y="2401947"/>
            <a:ext cx="10210800" cy="369440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K. Harish Kumar (</a:t>
            </a:r>
            <a:r>
              <a:rPr lang="en-US" sz="3200" dirty="0" err="1">
                <a:latin typeface="Arial" panose="020B0604020202020204" pitchFamily="34" charset="0"/>
                <a:cs typeface="Arial" panose="020B0604020202020204" pitchFamily="34" charset="0"/>
              </a:rPr>
              <a:t>cse</a:t>
            </a:r>
            <a:r>
              <a:rPr lang="en-US" sz="3200" dirty="0">
                <a:latin typeface="Arial" panose="020B0604020202020204" pitchFamily="34" charset="0"/>
                <a:cs typeface="Arial" panose="020B0604020202020204" pitchFamily="34" charset="0"/>
              </a:rPr>
              <a:t>)					</a:t>
            </a:r>
            <a:r>
              <a:rPr lang="en-US" sz="3200" dirty="0">
                <a:solidFill>
                  <a:schemeClr val="accent1"/>
                </a:solidFill>
                <a:latin typeface="Arial" panose="020B0604020202020204" pitchFamily="34" charset="0"/>
                <a:cs typeface="Arial" panose="020B0604020202020204" pitchFamily="34" charset="0"/>
              </a:rPr>
              <a:t>99220040566</a:t>
            </a:r>
          </a:p>
          <a:p>
            <a:pPr marL="457200" indent="-457200">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V. Venkata Pavan </a:t>
            </a:r>
            <a:r>
              <a:rPr lang="en-US" sz="3200" dirty="0">
                <a:solidFill>
                  <a:schemeClr val="tx1">
                    <a:lumMod val="95000"/>
                  </a:schemeClr>
                </a:solidFill>
                <a:latin typeface="Arial" panose="020B0604020202020204" pitchFamily="34" charset="0"/>
                <a:cs typeface="Arial" panose="020B0604020202020204" pitchFamily="34" charset="0"/>
              </a:rPr>
              <a:t>Kumar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cse</a:t>
            </a:r>
            <a:r>
              <a:rPr lang="en-US" sz="3200" dirty="0">
                <a:latin typeface="Arial" panose="020B0604020202020204" pitchFamily="34" charset="0"/>
                <a:cs typeface="Arial" panose="020B0604020202020204" pitchFamily="34" charset="0"/>
              </a:rPr>
              <a:t>)		</a:t>
            </a:r>
            <a:r>
              <a:rPr lang="en-US" sz="3200" dirty="0">
                <a:solidFill>
                  <a:srgbClr val="90C226"/>
                </a:solidFill>
                <a:latin typeface="Arial" panose="020B0604020202020204" pitchFamily="34" charset="0"/>
                <a:cs typeface="Arial" panose="020B0604020202020204" pitchFamily="34" charset="0"/>
              </a:rPr>
              <a:t>99220041592</a:t>
            </a:r>
          </a:p>
          <a:p>
            <a:pPr marL="457200" indent="-457200">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M. Mugesh Kannan (</a:t>
            </a:r>
            <a:r>
              <a:rPr lang="en-US" sz="3200" dirty="0" err="1">
                <a:latin typeface="Arial" panose="020B0604020202020204" pitchFamily="34" charset="0"/>
                <a:cs typeface="Arial" panose="020B0604020202020204" pitchFamily="34" charset="0"/>
              </a:rPr>
              <a:t>ece</a:t>
            </a:r>
            <a:r>
              <a:rPr lang="en-US" sz="3200" dirty="0">
                <a:latin typeface="Arial" panose="020B0604020202020204" pitchFamily="34" charset="0"/>
                <a:cs typeface="Arial" panose="020B0604020202020204" pitchFamily="34" charset="0"/>
              </a:rPr>
              <a:t>)				</a:t>
            </a:r>
            <a:r>
              <a:rPr lang="en-US" sz="3200" dirty="0">
                <a:solidFill>
                  <a:schemeClr val="accent1"/>
                </a:solidFill>
                <a:latin typeface="Arial" panose="020B0604020202020204" pitchFamily="34" charset="0"/>
                <a:cs typeface="Arial" panose="020B0604020202020204" pitchFamily="34" charset="0"/>
              </a:rPr>
              <a:t>9823005008</a:t>
            </a:r>
          </a:p>
          <a:p>
            <a:pPr marL="457200" indent="-457200">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D. Khasim Aman (</a:t>
            </a:r>
            <a:r>
              <a:rPr lang="en-US" sz="3200" dirty="0" err="1">
                <a:latin typeface="Arial" panose="020B0604020202020204" pitchFamily="34" charset="0"/>
                <a:cs typeface="Arial" panose="020B0604020202020204" pitchFamily="34" charset="0"/>
              </a:rPr>
              <a:t>cse</a:t>
            </a:r>
            <a:r>
              <a:rPr lang="en-US" sz="3200" dirty="0">
                <a:latin typeface="Arial" panose="020B0604020202020204" pitchFamily="34" charset="0"/>
                <a:cs typeface="Arial" panose="020B0604020202020204" pitchFamily="34" charset="0"/>
              </a:rPr>
              <a:t>)					</a:t>
            </a:r>
            <a:r>
              <a:rPr lang="en-US" sz="3200" dirty="0">
                <a:solidFill>
                  <a:schemeClr val="accent1"/>
                </a:solidFill>
                <a:latin typeface="Arial" panose="020B0604020202020204" pitchFamily="34" charset="0"/>
                <a:cs typeface="Arial" panose="020B0604020202020204" pitchFamily="34" charset="0"/>
              </a:rPr>
              <a:t>99220040496</a:t>
            </a:r>
          </a:p>
          <a:p>
            <a:pPr marL="457200" indent="-457200">
              <a:lnSpc>
                <a:spcPct val="150000"/>
              </a:lnSpc>
              <a:buFont typeface="Arial" panose="020B0604020202020204" pitchFamily="34" charset="0"/>
              <a:buChar char="•"/>
            </a:pPr>
            <a:r>
              <a:rPr lang="en-US" sz="3200" dirty="0">
                <a:latin typeface="Arial" panose="020B0604020202020204" pitchFamily="34" charset="0"/>
                <a:cs typeface="Arial" panose="020B0604020202020204" pitchFamily="34" charset="0"/>
              </a:rPr>
              <a:t>M. Sai (</a:t>
            </a:r>
            <a:r>
              <a:rPr lang="en-US" sz="3200" dirty="0" err="1">
                <a:latin typeface="Arial" panose="020B0604020202020204" pitchFamily="34" charset="0"/>
                <a:cs typeface="Arial" panose="020B0604020202020204" pitchFamily="34" charset="0"/>
              </a:rPr>
              <a:t>cse</a:t>
            </a:r>
            <a:r>
              <a:rPr lang="en-US" sz="3200" dirty="0">
                <a:latin typeface="Arial" panose="020B0604020202020204" pitchFamily="34" charset="0"/>
                <a:cs typeface="Arial" panose="020B0604020202020204" pitchFamily="34" charset="0"/>
              </a:rPr>
              <a:t>)									</a:t>
            </a:r>
            <a:r>
              <a:rPr lang="en-US" sz="3200" dirty="0">
                <a:solidFill>
                  <a:schemeClr val="accent1"/>
                </a:solidFill>
                <a:latin typeface="Arial" panose="020B0604020202020204" pitchFamily="34" charset="0"/>
                <a:cs typeface="Arial" panose="020B0604020202020204" pitchFamily="34" charset="0"/>
              </a:rPr>
              <a:t>99220040622</a:t>
            </a:r>
            <a:endParaRPr lang="en-IN" sz="3200" dirty="0">
              <a:solidFill>
                <a:schemeClr val="accent1"/>
              </a:solidFill>
              <a:latin typeface="Arial" panose="020B0604020202020204" pitchFamily="34" charset="0"/>
              <a:cs typeface="Arial" panose="020B0604020202020204" pitchFamily="34" charset="0"/>
            </a:endParaRPr>
          </a:p>
        </p:txBody>
      </p:sp>
      <p:sp>
        <p:nvSpPr>
          <p:cNvPr id="5" name="object 5">
            <a:extLst>
              <a:ext uri="{FF2B5EF4-FFF2-40B4-BE49-F238E27FC236}">
                <a16:creationId xmlns:a16="http://schemas.microsoft.com/office/drawing/2014/main" id="{9BA247A3-DC94-EB15-4D07-3D8ED5F83372}"/>
              </a:ext>
            </a:extLst>
          </p:cNvPr>
          <p:cNvSpPr/>
          <p:nvPr/>
        </p:nvSpPr>
        <p:spPr>
          <a:xfrm>
            <a:off x="1461637" y="958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52C4CEFF-89CF-3204-EEF5-1F885B0F2CAD}"/>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2</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8076468"/>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DD87A-C38C-3908-8E5D-60BC983070A4}"/>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C0E75477-ED0A-71C6-26CF-F8545B12769F}"/>
              </a:ext>
            </a:extLst>
          </p:cNvPr>
          <p:cNvSpPr txBox="1">
            <a:spLocks noGrp="1"/>
          </p:cNvSpPr>
          <p:nvPr>
            <p:ph type="title"/>
          </p:nvPr>
        </p:nvSpPr>
        <p:spPr>
          <a:xfrm>
            <a:off x="1454150" y="1111250"/>
            <a:ext cx="8991600" cy="570028"/>
          </a:xfrm>
          <a:prstGeom prst="rect">
            <a:avLst/>
          </a:prstGeom>
          <a:noFill/>
        </p:spPr>
        <p:txBody>
          <a:bodyPr vert="horz" wrap="square" lIns="0" tIns="15875" rIns="0" bIns="0" rtlCol="0">
            <a:spAutoFit/>
          </a:bodyPr>
          <a:lstStyle/>
          <a:p>
            <a:pPr marL="12700">
              <a:lnSpc>
                <a:spcPct val="100000"/>
              </a:lnSpc>
              <a:spcBef>
                <a:spcPts val="125"/>
              </a:spcBef>
            </a:pPr>
            <a:r>
              <a:rPr lang="en-US" sz="3600" b="1" spc="155" dirty="0">
                <a:latin typeface="Arial" panose="020B0604020202020204" pitchFamily="34" charset="0"/>
                <a:cs typeface="Arial" panose="020B0604020202020204" pitchFamily="34" charset="0"/>
              </a:rPr>
              <a:t>PROBLEM STATEMENT:-</a:t>
            </a:r>
            <a:endParaRPr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6701878-F43F-6747-B01E-9C9CEB01C6D2}"/>
              </a:ext>
            </a:extLst>
          </p:cNvPr>
          <p:cNvSpPr txBox="1"/>
          <p:nvPr/>
        </p:nvSpPr>
        <p:spPr>
          <a:xfrm>
            <a:off x="1454150" y="2087472"/>
            <a:ext cx="8534400" cy="3539430"/>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Traffic congestion is a major issue due to fixed-timer traffic signals, leading to long waiting times, fuel wastage, and increased pollution. Vehicles are often stuck even when the opposite lane is clear, and emergency services face delays. The lack of real-time adaptation in existing systems makes traffic flow inefficient, highlighting the need for an intelligent traffic management system.</a:t>
            </a:r>
            <a:endParaRPr lang="en-IN" sz="2800" dirty="0">
              <a:latin typeface="Arial" panose="020B0604020202020204" pitchFamily="34" charset="0"/>
              <a:cs typeface="Arial" panose="020B0604020202020204" pitchFamily="34" charset="0"/>
            </a:endParaRPr>
          </a:p>
        </p:txBody>
      </p:sp>
      <p:sp>
        <p:nvSpPr>
          <p:cNvPr id="5" name="object 5">
            <a:extLst>
              <a:ext uri="{FF2B5EF4-FFF2-40B4-BE49-F238E27FC236}">
                <a16:creationId xmlns:a16="http://schemas.microsoft.com/office/drawing/2014/main" id="{ECEE1595-BB7E-9A86-0243-D7ED54393292}"/>
              </a:ext>
            </a:extLst>
          </p:cNvPr>
          <p:cNvSpPr/>
          <p:nvPr/>
        </p:nvSpPr>
        <p:spPr>
          <a:xfrm>
            <a:off x="1461637" y="958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4E6DBDF4-7852-EDC8-2053-4EDF59BFF808}"/>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3</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965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3014E4A-7170-6FDB-F8C0-578CA948D877}"/>
              </a:ext>
            </a:extLst>
          </p:cNvPr>
          <p:cNvSpPr txBox="1">
            <a:spLocks noGrp="1"/>
          </p:cNvSpPr>
          <p:nvPr>
            <p:ph type="title"/>
          </p:nvPr>
        </p:nvSpPr>
        <p:spPr>
          <a:xfrm>
            <a:off x="1454150" y="1111250"/>
            <a:ext cx="13258800" cy="570028"/>
          </a:xfrm>
          <a:prstGeom prst="rect">
            <a:avLst/>
          </a:prstGeom>
          <a:noFill/>
        </p:spPr>
        <p:txBody>
          <a:bodyPr vert="horz" wrap="square" lIns="0" tIns="15875" rIns="0" bIns="0" rtlCol="0">
            <a:spAutoFit/>
          </a:bodyPr>
          <a:lstStyle/>
          <a:p>
            <a:pPr marL="12700">
              <a:lnSpc>
                <a:spcPct val="100000"/>
              </a:lnSpc>
              <a:spcBef>
                <a:spcPts val="125"/>
              </a:spcBef>
            </a:pPr>
            <a:r>
              <a:rPr lang="en-IN" sz="3600" b="1" spc="85" dirty="0">
                <a:latin typeface="Arial" panose="020B0604020202020204" pitchFamily="34" charset="0"/>
                <a:cs typeface="Arial" panose="020B0604020202020204" pitchFamily="34" charset="0"/>
              </a:rPr>
              <a:t>INTRODUCTION TO TRAFFIC MANAGEMENT SYSTEM </a:t>
            </a:r>
            <a:r>
              <a:rPr lang="en-US" sz="3600" b="1" spc="155" dirty="0">
                <a:latin typeface="Arial" panose="020B0604020202020204" pitchFamily="34" charset="0"/>
                <a:cs typeface="Arial" panose="020B0604020202020204" pitchFamily="34" charset="0"/>
              </a:rPr>
              <a:t>:-</a:t>
            </a:r>
            <a:endParaRPr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BAE2B4-8DC7-22FC-B8D4-A3CB497D160C}"/>
              </a:ext>
            </a:extLst>
          </p:cNvPr>
          <p:cNvSpPr txBox="1"/>
          <p:nvPr/>
        </p:nvSpPr>
        <p:spPr>
          <a:xfrm>
            <a:off x="1454150" y="2087473"/>
            <a:ext cx="9296400" cy="5262979"/>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A Traffic Management System (TMS) aims to enhance the efficiency, safety, and environmental sustainability of transportation networks.</a:t>
            </a:r>
          </a:p>
          <a:p>
            <a:pPr algn="just"/>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 By optimizing traffic flow, reducing congestion, and minimizing accidents, a TMS improves overall road safety and lowers emissions</a:t>
            </a:r>
          </a:p>
          <a:p>
            <a:pPr algn="just"/>
            <a:endParaRPr lang="en-US" sz="28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800" dirty="0">
                <a:latin typeface="Arial" panose="020B0604020202020204" pitchFamily="34" charset="0"/>
                <a:cs typeface="Arial" panose="020B0604020202020204" pitchFamily="34" charset="0"/>
              </a:rPr>
              <a:t>Key components include traffic signals, signs, surveillance cameras,  and communication systems, all working together to monitor and manage traffic conditions.</a:t>
            </a:r>
            <a:endParaRPr lang="en-IN" sz="2800" dirty="0">
              <a:latin typeface="Arial" panose="020B0604020202020204" pitchFamily="34" charset="0"/>
              <a:cs typeface="Arial" panose="020B0604020202020204" pitchFamily="34" charset="0"/>
            </a:endParaRPr>
          </a:p>
        </p:txBody>
      </p:sp>
      <p:sp>
        <p:nvSpPr>
          <p:cNvPr id="2" name="object 5">
            <a:extLst>
              <a:ext uri="{FF2B5EF4-FFF2-40B4-BE49-F238E27FC236}">
                <a16:creationId xmlns:a16="http://schemas.microsoft.com/office/drawing/2014/main" id="{C006D4A1-19E3-F7D2-E03D-42AFA3D9ED84}"/>
              </a:ext>
            </a:extLst>
          </p:cNvPr>
          <p:cNvSpPr/>
          <p:nvPr/>
        </p:nvSpPr>
        <p:spPr>
          <a:xfrm>
            <a:off x="1461636" y="958850"/>
            <a:ext cx="8907914"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8" name="Slide Number Placeholder 6">
            <a:extLst>
              <a:ext uri="{FF2B5EF4-FFF2-40B4-BE49-F238E27FC236}">
                <a16:creationId xmlns:a16="http://schemas.microsoft.com/office/drawing/2014/main" id="{3292FF08-BC2C-1F65-A4FF-F62712C313B7}"/>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4</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37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5BB23AE1-5930-5236-1E1C-EDEF39A16ECF}"/>
              </a:ext>
            </a:extLst>
          </p:cNvPr>
          <p:cNvSpPr txBox="1">
            <a:spLocks noGrp="1"/>
          </p:cNvSpPr>
          <p:nvPr>
            <p:ph type="title"/>
          </p:nvPr>
        </p:nvSpPr>
        <p:spPr>
          <a:xfrm>
            <a:off x="1454150" y="1205974"/>
            <a:ext cx="6781800" cy="566822"/>
          </a:xfrm>
          <a:prstGeom prst="rect">
            <a:avLst/>
          </a:prstGeom>
        </p:spPr>
        <p:txBody>
          <a:bodyPr vert="horz" wrap="square" lIns="0" tIns="12700" rIns="0" bIns="0" rtlCol="0">
            <a:spAutoFit/>
          </a:bodyPr>
          <a:lstStyle/>
          <a:p>
            <a:pPr marL="12700" algn="just">
              <a:lnSpc>
                <a:spcPct val="100000"/>
              </a:lnSpc>
              <a:spcBef>
                <a:spcPts val="100"/>
              </a:spcBef>
            </a:pPr>
            <a:r>
              <a:rPr lang="en-US" sz="3600" b="1" spc="210" dirty="0">
                <a:latin typeface="Arial" panose="020B0604020202020204" pitchFamily="34" charset="0"/>
                <a:cs typeface="Arial" panose="020B0604020202020204" pitchFamily="34" charset="0"/>
              </a:rPr>
              <a:t>CURRENT CHALLENGES :-</a:t>
            </a:r>
            <a:endParaRPr sz="36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34D2756-CB3E-26C4-DFB1-AE072EDCB8E3}"/>
              </a:ext>
            </a:extLst>
          </p:cNvPr>
          <p:cNvSpPr txBox="1"/>
          <p:nvPr/>
        </p:nvSpPr>
        <p:spPr>
          <a:xfrm>
            <a:off x="1445715" y="2441049"/>
            <a:ext cx="6790235" cy="6124754"/>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Despite advancements in traffic management technology, several challenges persist.</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Increasing complexity of urban transportation networks and the rapid growth of vehicle numbers, which lead to congestion and inefficiencies.</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Adapting to diverse and often outdated infrastructure while implementing new technologies like autonomous vehicles and smart traffic lights presents hurdles.</a:t>
            </a:r>
          </a:p>
        </p:txBody>
      </p:sp>
      <p:pic>
        <p:nvPicPr>
          <p:cNvPr id="6" name="Picture 4" descr="Bengaluru To Revamp City Junctions For Pedestrian Safety And Traffic  Decongestion Under 'Suraksha 75' Project">
            <a:extLst>
              <a:ext uri="{FF2B5EF4-FFF2-40B4-BE49-F238E27FC236}">
                <a16:creationId xmlns:a16="http://schemas.microsoft.com/office/drawing/2014/main" id="{069E59EB-6636-DA5B-7ACF-671B046D4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4811" y="2276572"/>
            <a:ext cx="5773636" cy="55919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object 5">
            <a:extLst>
              <a:ext uri="{FF2B5EF4-FFF2-40B4-BE49-F238E27FC236}">
                <a16:creationId xmlns:a16="http://schemas.microsoft.com/office/drawing/2014/main" id="{3E5CA796-54E8-673D-36E7-B25AF35848EE}"/>
              </a:ext>
            </a:extLst>
          </p:cNvPr>
          <p:cNvSpPr/>
          <p:nvPr/>
        </p:nvSpPr>
        <p:spPr>
          <a:xfrm>
            <a:off x="1461637" y="958850"/>
            <a:ext cx="490771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pPr algn="just"/>
            <a:endParaRPr>
              <a:latin typeface="Arial" panose="020B0604020202020204" pitchFamily="34" charset="0"/>
              <a:cs typeface="Arial" panose="020B0604020202020204" pitchFamily="34" charset="0"/>
            </a:endParaRPr>
          </a:p>
        </p:txBody>
      </p:sp>
      <p:sp>
        <p:nvSpPr>
          <p:cNvPr id="9" name="Slide Number Placeholder 6">
            <a:extLst>
              <a:ext uri="{FF2B5EF4-FFF2-40B4-BE49-F238E27FC236}">
                <a16:creationId xmlns:a16="http://schemas.microsoft.com/office/drawing/2014/main" id="{8CB4F8CF-E907-F39A-65A9-8E299AB453BA}"/>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5</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4990477"/>
      </p:ext>
    </p:extLst>
  </p:cSld>
  <p:clrMapOvr>
    <a:masterClrMapping/>
  </p:clrMapOvr>
  <mc:AlternateContent xmlns:mc="http://schemas.openxmlformats.org/markup-compatibility/2006" xmlns:p14="http://schemas.microsoft.com/office/powerpoint/2010/main">
    <mc:Choice Requires="p14">
      <p:transition spd="slow" p14:dur="1300">
        <p14:ferris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B3F1D8D4-00D7-B4ED-43C7-0DA31A6740F7}"/>
              </a:ext>
            </a:extLst>
          </p:cNvPr>
          <p:cNvSpPr txBox="1">
            <a:spLocks noGrp="1"/>
          </p:cNvSpPr>
          <p:nvPr>
            <p:ph type="title"/>
          </p:nvPr>
        </p:nvSpPr>
        <p:spPr>
          <a:xfrm>
            <a:off x="837063" y="1187450"/>
            <a:ext cx="8991600" cy="570028"/>
          </a:xfrm>
          <a:prstGeom prst="rect">
            <a:avLst/>
          </a:prstGeom>
          <a:noFill/>
        </p:spPr>
        <p:txBody>
          <a:bodyPr vert="horz" wrap="square" lIns="0" tIns="15875" rIns="0" bIns="0" rtlCol="0">
            <a:spAutoFit/>
          </a:bodyPr>
          <a:lstStyle/>
          <a:p>
            <a:pPr marL="12700">
              <a:lnSpc>
                <a:spcPct val="100000"/>
              </a:lnSpc>
              <a:spcBef>
                <a:spcPts val="125"/>
              </a:spcBef>
            </a:pPr>
            <a:r>
              <a:rPr lang="en-US" sz="3600" b="1" spc="155" dirty="0">
                <a:latin typeface="Times New Roman" panose="02020603050405020304" pitchFamily="18" charset="0"/>
                <a:cs typeface="Times New Roman" panose="02020603050405020304" pitchFamily="18" charset="0"/>
              </a:rPr>
              <a:t>BEFORE :-</a:t>
            </a:r>
            <a:endParaRPr sz="3600" b="1" dirty="0">
              <a:latin typeface="Times New Roman" panose="02020603050405020304" pitchFamily="18" charset="0"/>
              <a:cs typeface="Times New Roman" panose="02020603050405020304" pitchFamily="18" charset="0"/>
            </a:endParaRPr>
          </a:p>
        </p:txBody>
      </p:sp>
      <p:sp>
        <p:nvSpPr>
          <p:cNvPr id="3" name="object 5">
            <a:extLst>
              <a:ext uri="{FF2B5EF4-FFF2-40B4-BE49-F238E27FC236}">
                <a16:creationId xmlns:a16="http://schemas.microsoft.com/office/drawing/2014/main" id="{B408FE5D-9896-EFDF-7304-E6C1812070E3}"/>
              </a:ext>
            </a:extLst>
          </p:cNvPr>
          <p:cNvSpPr/>
          <p:nvPr/>
        </p:nvSpPr>
        <p:spPr>
          <a:xfrm>
            <a:off x="768350" y="1065531"/>
            <a:ext cx="2522087" cy="45719"/>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0" name="videoplayback (online-video-cutter.com)">
            <a:hlinkClick r:id="" action="ppaction://media"/>
            <a:extLst>
              <a:ext uri="{FF2B5EF4-FFF2-40B4-BE49-F238E27FC236}">
                <a16:creationId xmlns:a16="http://schemas.microsoft.com/office/drawing/2014/main" id="{E2C19396-A592-5BE1-FE28-330CF3B24C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87950" y="256116"/>
            <a:ext cx="5410200" cy="9618133"/>
          </a:xfrm>
          <a:prstGeom prst="roundRect">
            <a:avLst>
              <a:gd name="adj" fmla="val 5439"/>
            </a:avLst>
          </a:prstGeom>
          <a:ln>
            <a:noFill/>
          </a:ln>
          <a:effectLst>
            <a:innerShdw blurRad="114300" dist="50800">
              <a:srgbClr val="000000">
                <a:alpha val="0"/>
              </a:srgbClr>
            </a:innerShdw>
          </a:effectLst>
        </p:spPr>
      </p:pic>
      <p:sp>
        <p:nvSpPr>
          <p:cNvPr id="7" name="Slide Number Placeholder 6">
            <a:extLst>
              <a:ext uri="{FF2B5EF4-FFF2-40B4-BE49-F238E27FC236}">
                <a16:creationId xmlns:a16="http://schemas.microsoft.com/office/drawing/2014/main" id="{569D428D-4B81-7387-6E7D-6EDEFF0A3EA5}"/>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6</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834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fullScrn="1">
              <p:cMediaNode vol="100000">
                <p:cTn id="7" fill="hold" display="0">
                  <p:stCondLst>
                    <p:cond delay="indefinite"/>
                  </p:stCondLst>
                </p:cTn>
                <p:tgtEl>
                  <p:spTgt spid="1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D1FB12CE-FB59-01B1-852B-33A35119226E}"/>
              </a:ext>
            </a:extLst>
          </p:cNvPr>
          <p:cNvSpPr txBox="1">
            <a:spLocks noGrp="1"/>
          </p:cNvSpPr>
          <p:nvPr>
            <p:ph type="title"/>
          </p:nvPr>
        </p:nvSpPr>
        <p:spPr>
          <a:xfrm>
            <a:off x="1460500" y="1203325"/>
            <a:ext cx="6770370" cy="566822"/>
          </a:xfrm>
          <a:prstGeom prst="rect">
            <a:avLst/>
          </a:prstGeom>
        </p:spPr>
        <p:txBody>
          <a:bodyPr vert="horz" wrap="square" lIns="0" tIns="12700" rIns="0" bIns="0" rtlCol="0">
            <a:spAutoFit/>
          </a:bodyPr>
          <a:lstStyle/>
          <a:p>
            <a:pPr marL="12700">
              <a:lnSpc>
                <a:spcPct val="100000"/>
              </a:lnSpc>
              <a:spcBef>
                <a:spcPts val="100"/>
              </a:spcBef>
            </a:pPr>
            <a:r>
              <a:rPr lang="en-US" sz="3600" b="1" spc="150" dirty="0">
                <a:latin typeface="Arial" panose="020B0604020202020204" pitchFamily="34" charset="0"/>
                <a:cs typeface="Arial" panose="020B0604020202020204" pitchFamily="34" charset="0"/>
              </a:rPr>
              <a:t>SMART TRAFFIC SIGNALS :-</a:t>
            </a:r>
            <a:endParaRPr sz="3600" b="1" dirty="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F4402F1-3706-3989-DDA5-0C17C3282347}"/>
              </a:ext>
            </a:extLst>
          </p:cNvPr>
          <p:cNvSpPr txBox="1"/>
          <p:nvPr/>
        </p:nvSpPr>
        <p:spPr>
          <a:xfrm>
            <a:off x="1460500" y="2654413"/>
            <a:ext cx="6667499" cy="5212324"/>
          </a:xfrm>
          <a:prstGeom prst="rect">
            <a:avLst/>
          </a:prstGeom>
        </p:spPr>
        <p:txBody>
          <a:bodyPr vert="horz" wrap="square" lIns="0" tIns="15875" rIns="0" bIns="0" rtlCol="0">
            <a:spAutoFit/>
          </a:bodyPr>
          <a:lstStyle/>
          <a:p>
            <a:pPr marL="469900" indent="-457200">
              <a:lnSpc>
                <a:spcPct val="100000"/>
              </a:lnSpc>
              <a:spcBef>
                <a:spcPts val="125"/>
              </a:spcBef>
              <a:buFont typeface="Arial" panose="020B0604020202020204" pitchFamily="34" charset="0"/>
              <a:buChar char="•"/>
            </a:pPr>
            <a:r>
              <a:rPr lang="en-US" sz="2800" spc="60" dirty="0">
                <a:solidFill>
                  <a:srgbClr val="FFFFFF"/>
                </a:solidFill>
                <a:latin typeface="Arial" panose="020B0604020202020204" pitchFamily="34" charset="0"/>
                <a:cs typeface="Arial" panose="020B0604020202020204" pitchFamily="34" charset="0"/>
              </a:rPr>
              <a:t>Smart traffic signals enhance traffic management by using real-time data from sensors and cameras to dynamically adjust signal timings and optimize traffic flow.</a:t>
            </a:r>
            <a:endParaRPr lang="en-IN" sz="2800" spc="60" dirty="0">
              <a:solidFill>
                <a:srgbClr val="FFFFFF"/>
              </a:solidFill>
              <a:latin typeface="Arial" panose="020B0604020202020204" pitchFamily="34" charset="0"/>
              <a:cs typeface="Arial" panose="020B0604020202020204" pitchFamily="34" charset="0"/>
            </a:endParaRPr>
          </a:p>
          <a:p>
            <a:pPr marL="12700" algn="just">
              <a:lnSpc>
                <a:spcPct val="100000"/>
              </a:lnSpc>
              <a:spcBef>
                <a:spcPts val="125"/>
              </a:spcBef>
            </a:pPr>
            <a:endParaRPr lang="en-IN" sz="2800" spc="60" dirty="0">
              <a:solidFill>
                <a:srgbClr val="FFFFFF"/>
              </a:solidFill>
              <a:latin typeface="Arial" panose="020B0604020202020204" pitchFamily="34" charset="0"/>
              <a:cs typeface="Arial" panose="020B0604020202020204" pitchFamily="34" charset="0"/>
            </a:endParaRPr>
          </a:p>
          <a:p>
            <a:pPr marL="469900" indent="-457200">
              <a:lnSpc>
                <a:spcPct val="100000"/>
              </a:lnSpc>
              <a:spcBef>
                <a:spcPts val="125"/>
              </a:spcBef>
              <a:buFont typeface="Arial" panose="020B0604020202020204" pitchFamily="34" charset="0"/>
              <a:buChar char="•"/>
            </a:pPr>
            <a:r>
              <a:rPr lang="en-IN" sz="2800" spc="60" dirty="0">
                <a:solidFill>
                  <a:srgbClr val="FFFFFF"/>
                </a:solidFill>
                <a:latin typeface="Arial" panose="020B0604020202020204" pitchFamily="34" charset="0"/>
                <a:cs typeface="Arial" panose="020B0604020202020204" pitchFamily="34" charset="0"/>
              </a:rPr>
              <a:t>Implementing smart traffic signals can drastically improve traffic flow. These system utilize real-time data to adjust signal timings based on current conditions, reducing wait times.</a:t>
            </a:r>
          </a:p>
        </p:txBody>
      </p:sp>
      <p:sp>
        <p:nvSpPr>
          <p:cNvPr id="5" name="object 5">
            <a:extLst>
              <a:ext uri="{FF2B5EF4-FFF2-40B4-BE49-F238E27FC236}">
                <a16:creationId xmlns:a16="http://schemas.microsoft.com/office/drawing/2014/main" id="{F575EF8E-1B3C-27F5-95B5-6A6BE8D2B89D}"/>
              </a:ext>
            </a:extLst>
          </p:cNvPr>
          <p:cNvSpPr/>
          <p:nvPr/>
        </p:nvSpPr>
        <p:spPr>
          <a:xfrm>
            <a:off x="1460500" y="95885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9" name="object 6">
            <a:extLst>
              <a:ext uri="{FF2B5EF4-FFF2-40B4-BE49-F238E27FC236}">
                <a16:creationId xmlns:a16="http://schemas.microsoft.com/office/drawing/2014/main" id="{114622FD-4384-3BC3-D45A-FD769313EA39}"/>
              </a:ext>
            </a:extLst>
          </p:cNvPr>
          <p:cNvPicPr/>
          <p:nvPr/>
        </p:nvPicPr>
        <p:blipFill>
          <a:blip r:embed="rId2" cstate="print"/>
          <a:stretch>
            <a:fillRect/>
          </a:stretch>
        </p:blipFill>
        <p:spPr>
          <a:xfrm>
            <a:off x="9150350" y="2254250"/>
            <a:ext cx="5773637" cy="55612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Slide Number Placeholder 6">
            <a:extLst>
              <a:ext uri="{FF2B5EF4-FFF2-40B4-BE49-F238E27FC236}">
                <a16:creationId xmlns:a16="http://schemas.microsoft.com/office/drawing/2014/main" id="{B4851476-8077-1989-5507-7E4CC5EA3760}"/>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7</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5238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55774-588F-9BFE-641B-97A782B3E0BC}"/>
            </a:ext>
          </a:extLst>
        </p:cNvPr>
        <p:cNvGrpSpPr/>
        <p:nvPr/>
      </p:nvGrpSpPr>
      <p:grpSpPr>
        <a:xfrm>
          <a:off x="0" y="0"/>
          <a:ext cx="0" cy="0"/>
          <a:chOff x="0" y="0"/>
          <a:chExt cx="0" cy="0"/>
        </a:xfrm>
      </p:grpSpPr>
      <p:sp>
        <p:nvSpPr>
          <p:cNvPr id="6" name="object 3">
            <a:extLst>
              <a:ext uri="{FF2B5EF4-FFF2-40B4-BE49-F238E27FC236}">
                <a16:creationId xmlns:a16="http://schemas.microsoft.com/office/drawing/2014/main" id="{3606C3DC-D84D-0B7D-B6AC-BAE7AC256CC8}"/>
              </a:ext>
            </a:extLst>
          </p:cNvPr>
          <p:cNvSpPr txBox="1"/>
          <p:nvPr/>
        </p:nvSpPr>
        <p:spPr>
          <a:xfrm>
            <a:off x="1454150" y="2559050"/>
            <a:ext cx="10919856" cy="3166571"/>
          </a:xfrm>
          <a:prstGeom prst="rect">
            <a:avLst/>
          </a:prstGeom>
        </p:spPr>
        <p:txBody>
          <a:bodyPr vert="horz" wrap="square" lIns="0" tIns="14604" rIns="0" bIns="0" rtlCol="0">
            <a:spAutoFit/>
          </a:bodyPr>
          <a:lstStyle/>
          <a:p>
            <a:pPr marL="342900" indent="-342900">
              <a:lnSpc>
                <a:spcPct val="150000"/>
              </a:lnSpc>
              <a:buFont typeface="Wingdings" panose="05000000000000000000" pitchFamily="2" charset="2"/>
              <a:buChar char="ü"/>
            </a:pPr>
            <a:r>
              <a:rPr lang="en-US" sz="2800" dirty="0">
                <a:latin typeface="Arial" panose="020B0604020202020204" pitchFamily="34" charset="0"/>
                <a:cs typeface="Arial" panose="020B0604020202020204" pitchFamily="34" charset="0"/>
              </a:rPr>
              <a:t>YOLO </a:t>
            </a:r>
            <a:r>
              <a:rPr lang="en-US" sz="2800" dirty="0">
                <a:solidFill>
                  <a:schemeClr val="accent1"/>
                </a:solidFill>
                <a:latin typeface="Arial" panose="020B0604020202020204" pitchFamily="34" charset="0"/>
                <a:cs typeface="Arial" panose="020B0604020202020204" pitchFamily="34" charset="0"/>
              </a:rPr>
              <a:t>Algorithm for vehicle detection and classification.</a:t>
            </a:r>
          </a:p>
          <a:p>
            <a:pPr marL="342900" indent="-342900">
              <a:lnSpc>
                <a:spcPct val="150000"/>
              </a:lnSpc>
              <a:buFont typeface="Wingdings" panose="05000000000000000000" pitchFamily="2" charset="2"/>
              <a:buChar char="ü"/>
            </a:pPr>
            <a:r>
              <a:rPr lang="en-US" sz="2800" dirty="0">
                <a:latin typeface="Arial" panose="020B0604020202020204" pitchFamily="34" charset="0"/>
                <a:cs typeface="Arial" panose="020B0604020202020204" pitchFamily="34" charset="0"/>
              </a:rPr>
              <a:t>OpenCV </a:t>
            </a:r>
            <a:r>
              <a:rPr lang="en-US" sz="2800" dirty="0">
                <a:solidFill>
                  <a:schemeClr val="accent1"/>
                </a:solidFill>
                <a:latin typeface="Arial" panose="020B0604020202020204" pitchFamily="34" charset="0"/>
                <a:cs typeface="Arial" panose="020B0604020202020204" pitchFamily="34" charset="0"/>
              </a:rPr>
              <a:t>for image processing and traffic density estimation.</a:t>
            </a:r>
          </a:p>
          <a:p>
            <a:pPr marL="342900" indent="-342900">
              <a:lnSpc>
                <a:spcPct val="150000"/>
              </a:lnSpc>
              <a:buFont typeface="Wingdings" panose="05000000000000000000" pitchFamily="2" charset="2"/>
              <a:buChar char="ü"/>
            </a:pPr>
            <a:r>
              <a:rPr lang="en-US" sz="2800" dirty="0">
                <a:latin typeface="Arial" panose="020B0604020202020204" pitchFamily="34" charset="0"/>
                <a:cs typeface="Arial" panose="020B0604020202020204" pitchFamily="34" charset="0"/>
              </a:rPr>
              <a:t>Streamlit </a:t>
            </a:r>
            <a:r>
              <a:rPr lang="en-US" sz="2800" dirty="0">
                <a:solidFill>
                  <a:schemeClr val="accent1"/>
                </a:solidFill>
                <a:latin typeface="Arial" panose="020B0604020202020204" pitchFamily="34" charset="0"/>
                <a:cs typeface="Arial" panose="020B0604020202020204" pitchFamily="34" charset="0"/>
              </a:rPr>
              <a:t>for a user-friendly web-based interface.</a:t>
            </a:r>
          </a:p>
          <a:p>
            <a:pPr marL="342900" indent="-342900">
              <a:lnSpc>
                <a:spcPct val="150000"/>
              </a:lnSpc>
              <a:buFont typeface="Wingdings" panose="05000000000000000000" pitchFamily="2" charset="2"/>
              <a:buChar char="ü"/>
            </a:pPr>
            <a:r>
              <a:rPr lang="en-US" sz="2800" dirty="0">
                <a:latin typeface="Arial" panose="020B0604020202020204" pitchFamily="34" charset="0"/>
                <a:cs typeface="Arial" panose="020B0604020202020204" pitchFamily="34" charset="0"/>
              </a:rPr>
              <a:t>ESP32-CAM </a:t>
            </a:r>
            <a:r>
              <a:rPr lang="en-US" sz="2800" dirty="0">
                <a:solidFill>
                  <a:schemeClr val="accent1"/>
                </a:solidFill>
                <a:latin typeface="Arial" panose="020B0604020202020204" pitchFamily="34" charset="0"/>
                <a:cs typeface="Arial" panose="020B0604020202020204" pitchFamily="34" charset="0"/>
              </a:rPr>
              <a:t>for live video streaming and data collection.</a:t>
            </a:r>
          </a:p>
          <a:p>
            <a:pPr marL="342900" indent="-342900">
              <a:lnSpc>
                <a:spcPct val="150000"/>
              </a:lnSpc>
              <a:buFont typeface="Wingdings" panose="05000000000000000000" pitchFamily="2" charset="2"/>
              <a:buChar char="ü"/>
            </a:pPr>
            <a:r>
              <a:rPr lang="en-US" sz="2800" dirty="0">
                <a:latin typeface="Arial" panose="020B0604020202020204" pitchFamily="34" charset="0"/>
                <a:cs typeface="Arial" panose="020B0604020202020204" pitchFamily="34" charset="0"/>
              </a:rPr>
              <a:t>Python </a:t>
            </a:r>
            <a:r>
              <a:rPr lang="en-US" sz="2800" dirty="0">
                <a:solidFill>
                  <a:schemeClr val="accent1"/>
                </a:solidFill>
                <a:latin typeface="Arial" panose="020B0604020202020204" pitchFamily="34" charset="0"/>
                <a:cs typeface="Arial" panose="020B0604020202020204" pitchFamily="34" charset="0"/>
              </a:rPr>
              <a:t>for backend processing and system logic.</a:t>
            </a:r>
          </a:p>
        </p:txBody>
      </p:sp>
      <p:sp>
        <p:nvSpPr>
          <p:cNvPr id="7" name="object 4">
            <a:extLst>
              <a:ext uri="{FF2B5EF4-FFF2-40B4-BE49-F238E27FC236}">
                <a16:creationId xmlns:a16="http://schemas.microsoft.com/office/drawing/2014/main" id="{2CA8FAA4-AF01-977B-5DFA-753CE60BAF9A}"/>
              </a:ext>
            </a:extLst>
          </p:cNvPr>
          <p:cNvSpPr txBox="1">
            <a:spLocks noGrp="1"/>
          </p:cNvSpPr>
          <p:nvPr>
            <p:ph type="title"/>
          </p:nvPr>
        </p:nvSpPr>
        <p:spPr>
          <a:xfrm>
            <a:off x="1454150" y="1190305"/>
            <a:ext cx="8001000" cy="686663"/>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SOFTWARE DESCRIPTION :-</a:t>
            </a:r>
            <a:endParaRPr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0D932C80-5316-DF37-4F40-E2D9EA4F8906}"/>
              </a:ext>
            </a:extLst>
          </p:cNvPr>
          <p:cNvSpPr/>
          <p:nvPr/>
        </p:nvSpPr>
        <p:spPr>
          <a:xfrm>
            <a:off x="1479834" y="95081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5" name="Slide Number Placeholder 6">
            <a:extLst>
              <a:ext uri="{FF2B5EF4-FFF2-40B4-BE49-F238E27FC236}">
                <a16:creationId xmlns:a16="http://schemas.microsoft.com/office/drawing/2014/main" id="{2F0316FD-A488-7A5A-FE74-4A6B67016790}"/>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8</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8017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14BB4-ECB9-0748-6A54-F0CA509AE1C9}"/>
            </a:ext>
          </a:extLst>
        </p:cNvPr>
        <p:cNvGrpSpPr/>
        <p:nvPr/>
      </p:nvGrpSpPr>
      <p:grpSpPr>
        <a:xfrm>
          <a:off x="0" y="0"/>
          <a:ext cx="0" cy="0"/>
          <a:chOff x="0" y="0"/>
          <a:chExt cx="0" cy="0"/>
        </a:xfrm>
      </p:grpSpPr>
      <p:sp>
        <p:nvSpPr>
          <p:cNvPr id="7" name="object 4">
            <a:extLst>
              <a:ext uri="{FF2B5EF4-FFF2-40B4-BE49-F238E27FC236}">
                <a16:creationId xmlns:a16="http://schemas.microsoft.com/office/drawing/2014/main" id="{D3B3EF85-6771-BB21-E1F3-40AA69333E21}"/>
              </a:ext>
            </a:extLst>
          </p:cNvPr>
          <p:cNvSpPr txBox="1">
            <a:spLocks noGrp="1"/>
          </p:cNvSpPr>
          <p:nvPr>
            <p:ph type="title"/>
          </p:nvPr>
        </p:nvSpPr>
        <p:spPr>
          <a:xfrm>
            <a:off x="1454150" y="1190305"/>
            <a:ext cx="8458200" cy="686663"/>
          </a:xfrm>
          <a:prstGeom prst="rect">
            <a:avLst/>
          </a:prstGeom>
        </p:spPr>
        <p:txBody>
          <a:bodyPr vert="horz" wrap="square" lIns="0" tIns="33020" rIns="0" bIns="0" rtlCol="0">
            <a:spAutoFit/>
          </a:bodyPr>
          <a:lstStyle/>
          <a:p>
            <a:pPr marL="12700" marR="5080">
              <a:lnSpc>
                <a:spcPts val="5700"/>
              </a:lnSpc>
              <a:spcBef>
                <a:spcPts val="260"/>
              </a:spcBef>
            </a:pPr>
            <a:r>
              <a:rPr lang="en-US" sz="3600" b="1" spc="245" dirty="0">
                <a:latin typeface="Arial" panose="020B0604020202020204" pitchFamily="34" charset="0"/>
                <a:ea typeface="SimSun" panose="02010600030101010101" pitchFamily="2" charset="-122"/>
                <a:cs typeface="Arial" panose="020B0604020202020204" pitchFamily="34" charset="0"/>
              </a:rPr>
              <a:t>PROPOSED METHODOLOGY :-</a:t>
            </a:r>
            <a:endParaRPr sz="3600" b="1" dirty="0">
              <a:latin typeface="Arial" panose="020B0604020202020204" pitchFamily="34" charset="0"/>
              <a:ea typeface="SimSun" panose="02010600030101010101" pitchFamily="2" charset="-122"/>
              <a:cs typeface="Arial" panose="020B0604020202020204" pitchFamily="34" charset="0"/>
            </a:endParaRPr>
          </a:p>
        </p:txBody>
      </p:sp>
      <p:sp>
        <p:nvSpPr>
          <p:cNvPr id="8" name="object 5">
            <a:extLst>
              <a:ext uri="{FF2B5EF4-FFF2-40B4-BE49-F238E27FC236}">
                <a16:creationId xmlns:a16="http://schemas.microsoft.com/office/drawing/2014/main" id="{C403858E-07E0-62B6-B2A3-EA1AA2A83736}"/>
              </a:ext>
            </a:extLst>
          </p:cNvPr>
          <p:cNvSpPr/>
          <p:nvPr/>
        </p:nvSpPr>
        <p:spPr>
          <a:xfrm>
            <a:off x="1479834" y="950816"/>
            <a:ext cx="5786252"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8C7A80E-99EB-A668-2FD3-846501BD4C6D}"/>
              </a:ext>
            </a:extLst>
          </p:cNvPr>
          <p:cNvPicPr>
            <a:picLocks noChangeAspect="1"/>
          </p:cNvPicPr>
          <p:nvPr/>
        </p:nvPicPr>
        <p:blipFill>
          <a:blip r:embed="rId2"/>
          <a:stretch>
            <a:fillRect/>
          </a:stretch>
        </p:blipFill>
        <p:spPr>
          <a:xfrm>
            <a:off x="5225824" y="2091294"/>
            <a:ext cx="7505926" cy="7772400"/>
          </a:xfrm>
          <a:prstGeom prst="roundRect">
            <a:avLst>
              <a:gd name="adj" fmla="val 897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Slide Number Placeholder 6">
            <a:extLst>
              <a:ext uri="{FF2B5EF4-FFF2-40B4-BE49-F238E27FC236}">
                <a16:creationId xmlns:a16="http://schemas.microsoft.com/office/drawing/2014/main" id="{D14A7E4B-B70F-0BE4-1F95-3851B74ACC23}"/>
              </a:ext>
            </a:extLst>
          </p:cNvPr>
          <p:cNvSpPr>
            <a:spLocks noGrp="1"/>
          </p:cNvSpPr>
          <p:nvPr>
            <p:ph type="sldNum" sz="quarter" idx="12"/>
          </p:nvPr>
        </p:nvSpPr>
        <p:spPr>
          <a:xfrm>
            <a:off x="16998950" y="9569450"/>
            <a:ext cx="1025720" cy="548364"/>
          </a:xfrm>
        </p:spPr>
        <p:txBody>
          <a:bodyPr/>
          <a:lstStyle/>
          <a:p>
            <a:fld id="{B6F15528-21DE-4FAA-801E-634DDDAF4B2B}" type="slidenum">
              <a:rPr lang="en-IN" sz="1800" b="1" smtClean="0">
                <a:solidFill>
                  <a:schemeClr val="bg1"/>
                </a:solidFill>
                <a:latin typeface="Arial" panose="020B0604020202020204" pitchFamily="34" charset="0"/>
                <a:cs typeface="Arial" panose="020B0604020202020204" pitchFamily="34" charset="0"/>
              </a:rPr>
              <a:t>9</a:t>
            </a:fld>
            <a:endParaRPr lang="en-IN" sz="1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712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279</TotalTime>
  <Words>548</Words>
  <Application>Microsoft Office PowerPoint</Application>
  <PresentationFormat>Custom</PresentationFormat>
  <Paragraphs>63</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Franklin Gothic Book</vt:lpstr>
      <vt:lpstr>Franklin Gothic Medium</vt:lpstr>
      <vt:lpstr>Times New Roman</vt:lpstr>
      <vt:lpstr>Wingdings</vt:lpstr>
      <vt:lpstr>Wingdings 3</vt:lpstr>
      <vt:lpstr>Facet</vt:lpstr>
      <vt:lpstr>TRAFFIC  MANAGEMENT  SYSTEM</vt:lpstr>
      <vt:lpstr>TEAMMATES:-   Group 3</vt:lpstr>
      <vt:lpstr>PROBLEM STATEMENT:-</vt:lpstr>
      <vt:lpstr>INTRODUCTION TO TRAFFIC MANAGEMENT SYSTEM :-</vt:lpstr>
      <vt:lpstr>CURRENT CHALLENGES :-</vt:lpstr>
      <vt:lpstr>BEFORE :-</vt:lpstr>
      <vt:lpstr>SMART TRAFFIC SIGNALS :-</vt:lpstr>
      <vt:lpstr>SOFTWARE DESCRIPTION :-</vt:lpstr>
      <vt:lpstr>PROPOSED METHODOLOGY :-</vt:lpstr>
      <vt:lpstr>EXECUTION &amp; RESULTS :-</vt:lpstr>
      <vt:lpstr>EXECUTION &amp; RESULTS :-</vt:lpstr>
      <vt:lpstr>PROTOTYPE :-</vt:lpstr>
      <vt:lpstr>COMMUNITY SERVICES:-</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LIKITH KUMAR</dc:creator>
  <cp:lastModifiedBy>HARIsh K</cp:lastModifiedBy>
  <cp:revision>14</cp:revision>
  <cp:lastPrinted>2025-03-25T08:19:55Z</cp:lastPrinted>
  <dcterms:created xsi:type="dcterms:W3CDTF">2024-07-30T04:21:35Z</dcterms:created>
  <dcterms:modified xsi:type="dcterms:W3CDTF">2025-04-25T08:54:06Z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2024-07-30T00:00:00Z</vt:filetime>
  </property>
  <property fmtid="{D5CDD505-2E9C-101B-9397-08002B2CF9AE}" pid="3" name="Creator">
    <vt:lpwstr>Chromium</vt:lpwstr>
  </property>
  <property fmtid="{D5CDD505-2E9C-101B-9397-08002B2CF9AE}" pid="4" name="LastSaved">
    <vt:filetime>2024-07-30T00:00:00Z</vt:filetime>
  </property>
</Properties>
</file>